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7144"/>
            <a:ext cx="34290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9D833E54-1522-44A9-BF8C-9710B81E85FA}" type="datetimeFigureOut">
              <a:rPr lang="en-US" smtClean="0"/>
              <a:pPr/>
              <a:t>9/30/2011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fld id="{9FA3A508-F06C-40ED-BE01-7F2DB2237B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Los </a:t>
            </a:r>
            <a:r>
              <a:rPr lang="en-US" dirty="0" err="1" smtClean="0"/>
              <a:t>movimientos</a:t>
            </a:r>
            <a:r>
              <a:rPr lang="en-US" dirty="0" smtClean="0"/>
              <a:t> de </a:t>
            </a:r>
            <a:br>
              <a:rPr lang="en-US" dirty="0" smtClean="0"/>
            </a:br>
            <a:r>
              <a:rPr lang="en-US" dirty="0" err="1" smtClean="0"/>
              <a:t>plantaci</a:t>
            </a:r>
            <a:r>
              <a:rPr lang="es-PE" dirty="0" err="1" smtClean="0"/>
              <a:t>ón</a:t>
            </a:r>
            <a:r>
              <a:rPr lang="es-PE" dirty="0" smtClean="0"/>
              <a:t> de iglesias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¿Qué es un Movimiento de </a:t>
            </a:r>
            <a:b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Plantación de Iglesias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953000"/>
          </a:xfrm>
        </p:spPr>
        <p:txBody>
          <a:bodyPr>
            <a:noAutofit/>
          </a:bodyPr>
          <a:lstStyle/>
          <a:p>
            <a: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definición concisa de un Movimiento de Plantación de Iglesias (MPI) es esta: el aumento acelerado y por multiplicación exponencial de iglesias autóctonas que plantan nuevas iglesias en un grupo étnico o un segmento de la población.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Claves en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Definici</a:t>
            </a:r>
            <a:r>
              <a:rPr lang="es-PE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ón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acelerado</a:t>
            </a:r>
          </a:p>
          <a:p>
            <a: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Hay una multiplicación exponencial</a:t>
            </a:r>
          </a:p>
          <a:p>
            <a: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iglesias autóctonas</a:t>
            </a:r>
          </a:p>
          <a:p>
            <a: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propósito de cada uno de nuestros esfuerzos es que Dios sea glorificado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Elementos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Repiten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MPI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oración</a:t>
            </a:r>
          </a:p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siembra abundante del evangelio</a:t>
            </a:r>
          </a:p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plantación </a:t>
            </a:r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intencional</a:t>
            </a:r>
            <a:endParaRPr lang="es-PE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autoridad de las Sagradas Escrituras</a:t>
            </a:r>
          </a:p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liderazgo local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Elementos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Repiten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en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MPI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liderazgo laico</a:t>
            </a:r>
          </a:p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iglesias </a:t>
            </a:r>
            <a:r>
              <a:rPr lang="es-PE" sz="4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célulares </a:t>
            </a:r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iglesias en las casas</a:t>
            </a:r>
          </a:p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iglesias sembrando iglesias</a:t>
            </a:r>
          </a:p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reproducción rápida</a:t>
            </a:r>
          </a:p>
          <a:p>
            <a:r>
              <a:rPr lang="es-PE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iglesias saludables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Currency</Template>
  <TotalTime>549</TotalTime>
  <Words>133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Currency</vt:lpstr>
      <vt:lpstr>Los movimientos de  plantación de iglesias</vt:lpstr>
      <vt:lpstr>¿Qué es un Movimiento de  Plantación de Iglesias</vt:lpstr>
      <vt:lpstr>Claves en esta Definición</vt:lpstr>
      <vt:lpstr>10 Elementos que Se Repiten               en Cada MPI</vt:lpstr>
      <vt:lpstr>10 Elementos que Se Repiten         en Cada MPI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movimientos de  plantación de iglesias</dc:title>
  <dc:creator>Beth</dc:creator>
  <cp:lastModifiedBy>owner</cp:lastModifiedBy>
  <cp:revision>47</cp:revision>
  <dcterms:created xsi:type="dcterms:W3CDTF">2011-09-27T03:32:58Z</dcterms:created>
  <dcterms:modified xsi:type="dcterms:W3CDTF">2011-09-30T22:39:45Z</dcterms:modified>
</cp:coreProperties>
</file>