
<file path=[Content_Types].xml><?xml version="1.0" encoding="utf-8"?>
<Types xmlns="http://schemas.openxmlformats.org/package/2006/content-types">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autoCompressPictures="0" embedTrueTypeFonts="1" strictFirstAndLastChars="0" saveSubsetFonts="1">
  <p:sldMasterIdLst>
    <p:sldMasterId id="2147483659" r:id="rId3"/>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Lst>
  <p:sldSz cy="6858000" cx="9144000"/>
  <p:notesSz cx="6881800" cy="9710725"/>
  <p:embeddedFontLst>
    <p:embeddedFont>
      <p:font typeface="Tahoma"/>
      <p:regular r:id="rId25"/>
      <p:bold r:id="rId2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26" Type="http://schemas.openxmlformats.org/officeDocument/2006/relationships/font" Target="fonts/Tahoma-bold.fntdata"/><Relationship Id="rId25" Type="http://schemas.openxmlformats.org/officeDocument/2006/relationships/font" Target="fonts/Tahoma-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solidFill>
          <a:srgbClr val="000000"/>
        </a:solidFill>
      </p:bgPr>
    </p:bg>
    <p:spTree>
      <p:nvGrpSpPr>
        <p:cNvPr id="2" name="Shape 2"/>
        <p:cNvGrpSpPr/>
        <p:nvPr/>
      </p:nvGrpSpPr>
      <p:grpSpPr>
        <a:xfrm>
          <a:off x="0" y="0"/>
          <a:ext cx="0" cy="0"/>
          <a:chOff x="0" y="0"/>
          <a:chExt cx="0" cy="0"/>
        </a:xfrm>
      </p:grpSpPr>
      <p:sp>
        <p:nvSpPr>
          <p:cNvPr id="3" name="Shape 3"/>
          <p:cNvSpPr txBox="1"/>
          <p:nvPr>
            <p:ph idx="2" type="hdr"/>
          </p:nvPr>
        </p:nvSpPr>
        <p:spPr>
          <a:xfrm>
            <a:off x="0" y="0"/>
            <a:ext cx="2982912" cy="485775"/>
          </a:xfrm>
          <a:prstGeom prst="rect">
            <a:avLst/>
          </a:prstGeom>
          <a:noFill/>
          <a:ln>
            <a:noFill/>
          </a:ln>
        </p:spPr>
        <p:txBody>
          <a:bodyPr anchorCtr="0" anchor="t" bIns="91425" lIns="91425" rIns="91425" tIns="91425"/>
          <a:lstStyle>
            <a:lvl1pPr indent="0" lvl="0" marL="0" marR="0" rtl="0" algn="l">
              <a:lnSpc>
                <a:spcPct val="100000"/>
              </a:lnSpc>
              <a:spcBef>
                <a:spcPts val="0"/>
              </a:spcBef>
              <a:spcAft>
                <a:spcPts val="0"/>
              </a:spcAft>
              <a:buNone/>
              <a:defRPr b="0" i="0" sz="1800" u="none" cap="none" strike="noStrike">
                <a:solidFill>
                  <a:srgbClr val="000000"/>
                </a:solidFill>
                <a:latin typeface="Arial"/>
                <a:ea typeface="Arial"/>
                <a:cs typeface="Arial"/>
                <a:sym typeface="Arial"/>
              </a:defRPr>
            </a:lvl1pPr>
            <a:lvl2pPr indent="0" lvl="1" marL="457200" marR="0" rtl="0" algn="l">
              <a:lnSpc>
                <a:spcPct val="100000"/>
              </a:lnSpc>
              <a:spcBef>
                <a:spcPts val="0"/>
              </a:spcBef>
              <a:spcAft>
                <a:spcPts val="0"/>
              </a:spcAft>
              <a:buNone/>
              <a:defRPr b="0" i="0" sz="1800" u="none" cap="none" strike="noStrike">
                <a:solidFill>
                  <a:srgbClr val="000000"/>
                </a:solidFill>
                <a:latin typeface="Arial"/>
                <a:ea typeface="Arial"/>
                <a:cs typeface="Arial"/>
                <a:sym typeface="Arial"/>
              </a:defRPr>
            </a:lvl2pPr>
            <a:lvl3pPr indent="0" lvl="2" marL="914400" marR="0" rtl="0" algn="l">
              <a:lnSpc>
                <a:spcPct val="100000"/>
              </a:lnSpc>
              <a:spcBef>
                <a:spcPts val="0"/>
              </a:spcBef>
              <a:spcAft>
                <a:spcPts val="0"/>
              </a:spcAft>
              <a:buNone/>
              <a:defRPr b="0" i="0" sz="1800" u="none" cap="none" strike="noStrike">
                <a:solidFill>
                  <a:srgbClr val="000000"/>
                </a:solidFill>
                <a:latin typeface="Arial"/>
                <a:ea typeface="Arial"/>
                <a:cs typeface="Arial"/>
                <a:sym typeface="Arial"/>
              </a:defRPr>
            </a:lvl3pPr>
            <a:lvl4pPr indent="0" lvl="3" marL="1371600" marR="0" rtl="0" algn="l">
              <a:lnSpc>
                <a:spcPct val="100000"/>
              </a:lnSpc>
              <a:spcBef>
                <a:spcPts val="0"/>
              </a:spcBef>
              <a:spcAft>
                <a:spcPts val="0"/>
              </a:spcAft>
              <a:buNone/>
              <a:defRPr b="0" i="0" sz="1800" u="none" cap="none" strike="noStrike">
                <a:solidFill>
                  <a:srgbClr val="000000"/>
                </a:solidFill>
                <a:latin typeface="Arial"/>
                <a:ea typeface="Arial"/>
                <a:cs typeface="Arial"/>
                <a:sym typeface="Arial"/>
              </a:defRPr>
            </a:lvl4pPr>
            <a:lvl5pPr indent="0" lvl="4" marL="1828800" marR="0" rtl="0" algn="l">
              <a:lnSpc>
                <a:spcPct val="100000"/>
              </a:lnSpc>
              <a:spcBef>
                <a:spcPts val="0"/>
              </a:spcBef>
              <a:spcAft>
                <a:spcPts val="0"/>
              </a:spcAft>
              <a:buNone/>
              <a:defRPr b="0" i="0" sz="1800" u="none" cap="none" strike="noStrike">
                <a:solidFill>
                  <a:srgbClr val="000000"/>
                </a:solidFill>
                <a:latin typeface="Arial"/>
                <a:ea typeface="Arial"/>
                <a:cs typeface="Arial"/>
                <a:sym typeface="Arial"/>
              </a:defRPr>
            </a:lvl5pPr>
            <a:lvl6pPr indent="0" lvl="5" marL="2286000" marR="0" rtl="0" algn="l">
              <a:lnSpc>
                <a:spcPct val="100000"/>
              </a:lnSpc>
              <a:spcBef>
                <a:spcPts val="0"/>
              </a:spcBef>
              <a:spcAft>
                <a:spcPts val="0"/>
              </a:spcAft>
              <a:buNone/>
              <a:defRPr b="0" i="0" sz="1800" u="none" cap="none" strike="noStrike">
                <a:solidFill>
                  <a:srgbClr val="000000"/>
                </a:solidFill>
                <a:latin typeface="Arial"/>
                <a:ea typeface="Arial"/>
                <a:cs typeface="Arial"/>
                <a:sym typeface="Arial"/>
              </a:defRPr>
            </a:lvl6pPr>
            <a:lvl7pPr indent="0" lvl="6" marL="3200400" marR="0" rtl="0" algn="l">
              <a:lnSpc>
                <a:spcPct val="100000"/>
              </a:lnSpc>
              <a:spcBef>
                <a:spcPts val="0"/>
              </a:spcBef>
              <a:spcAft>
                <a:spcPts val="0"/>
              </a:spcAft>
              <a:buNone/>
              <a:defRPr b="0" i="0" sz="1800" u="none" cap="none" strike="noStrike">
                <a:solidFill>
                  <a:srgbClr val="000000"/>
                </a:solidFill>
                <a:latin typeface="Arial"/>
                <a:ea typeface="Arial"/>
                <a:cs typeface="Arial"/>
                <a:sym typeface="Arial"/>
              </a:defRPr>
            </a:lvl7pPr>
            <a:lvl8pPr indent="0" lvl="7" marL="4572000" marR="0" rtl="0" algn="l">
              <a:lnSpc>
                <a:spcPct val="100000"/>
              </a:lnSpc>
              <a:spcBef>
                <a:spcPts val="0"/>
              </a:spcBef>
              <a:spcAft>
                <a:spcPts val="0"/>
              </a:spcAft>
              <a:buNone/>
              <a:defRPr b="0" i="0" sz="1800" u="none" cap="none" strike="noStrike">
                <a:solidFill>
                  <a:srgbClr val="000000"/>
                </a:solidFill>
                <a:latin typeface="Arial"/>
                <a:ea typeface="Arial"/>
                <a:cs typeface="Arial"/>
                <a:sym typeface="Arial"/>
              </a:defRPr>
            </a:lvl8pPr>
            <a:lvl9pPr indent="0" lvl="8" marL="6400800" marR="0" rtl="0" algn="l">
              <a:lnSpc>
                <a:spcPct val="100000"/>
              </a:lnSpc>
              <a:spcBef>
                <a:spcPts val="0"/>
              </a:spcBef>
              <a:spcAft>
                <a:spcPts val="0"/>
              </a:spcAft>
              <a:buNone/>
              <a:defRPr b="0" i="0" sz="1800" u="none" cap="none" strike="noStrike">
                <a:solidFill>
                  <a:srgbClr val="000000"/>
                </a:solidFill>
                <a:latin typeface="Arial"/>
                <a:ea typeface="Arial"/>
                <a:cs typeface="Arial"/>
                <a:sym typeface="Arial"/>
              </a:defRPr>
            </a:lvl9pPr>
          </a:lstStyle>
          <a:p/>
        </p:txBody>
      </p:sp>
      <p:sp>
        <p:nvSpPr>
          <p:cNvPr id="4" name="Shape 4"/>
          <p:cNvSpPr txBox="1"/>
          <p:nvPr>
            <p:ph idx="10" type="dt"/>
          </p:nvPr>
        </p:nvSpPr>
        <p:spPr>
          <a:xfrm>
            <a:off x="3897312" y="0"/>
            <a:ext cx="2982912" cy="485775"/>
          </a:xfrm>
          <a:prstGeom prst="rect">
            <a:avLst/>
          </a:prstGeom>
          <a:noFill/>
          <a:ln>
            <a:noFill/>
          </a:ln>
        </p:spPr>
        <p:txBody>
          <a:bodyPr anchorCtr="0" anchor="t" bIns="91425" lIns="91425" rIns="91425" tIns="91425"/>
          <a:lstStyle>
            <a:lvl1pPr indent="0" lvl="0" marL="0" marR="0" rtl="0" algn="l">
              <a:lnSpc>
                <a:spcPct val="100000"/>
              </a:lnSpc>
              <a:spcBef>
                <a:spcPts val="0"/>
              </a:spcBef>
              <a:spcAft>
                <a:spcPts val="0"/>
              </a:spcAft>
              <a:buNone/>
              <a:defRPr b="0" i="0" sz="1800" u="none" cap="none" strike="noStrike">
                <a:solidFill>
                  <a:srgbClr val="000000"/>
                </a:solidFill>
                <a:latin typeface="Arial"/>
                <a:ea typeface="Arial"/>
                <a:cs typeface="Arial"/>
                <a:sym typeface="Arial"/>
              </a:defRPr>
            </a:lvl1pPr>
            <a:lvl2pPr indent="0" lvl="1" marL="457200" marR="0" rtl="0" algn="l">
              <a:lnSpc>
                <a:spcPct val="100000"/>
              </a:lnSpc>
              <a:spcBef>
                <a:spcPts val="0"/>
              </a:spcBef>
              <a:spcAft>
                <a:spcPts val="0"/>
              </a:spcAft>
              <a:buNone/>
              <a:defRPr b="0" i="0" sz="1800" u="none" cap="none" strike="noStrike">
                <a:solidFill>
                  <a:srgbClr val="000000"/>
                </a:solidFill>
                <a:latin typeface="Arial"/>
                <a:ea typeface="Arial"/>
                <a:cs typeface="Arial"/>
                <a:sym typeface="Arial"/>
              </a:defRPr>
            </a:lvl2pPr>
            <a:lvl3pPr indent="0" lvl="2" marL="914400" marR="0" rtl="0" algn="l">
              <a:lnSpc>
                <a:spcPct val="100000"/>
              </a:lnSpc>
              <a:spcBef>
                <a:spcPts val="0"/>
              </a:spcBef>
              <a:spcAft>
                <a:spcPts val="0"/>
              </a:spcAft>
              <a:buNone/>
              <a:defRPr b="0" i="0" sz="1800" u="none" cap="none" strike="noStrike">
                <a:solidFill>
                  <a:srgbClr val="000000"/>
                </a:solidFill>
                <a:latin typeface="Arial"/>
                <a:ea typeface="Arial"/>
                <a:cs typeface="Arial"/>
                <a:sym typeface="Arial"/>
              </a:defRPr>
            </a:lvl3pPr>
            <a:lvl4pPr indent="0" lvl="3" marL="1371600" marR="0" rtl="0" algn="l">
              <a:lnSpc>
                <a:spcPct val="100000"/>
              </a:lnSpc>
              <a:spcBef>
                <a:spcPts val="0"/>
              </a:spcBef>
              <a:spcAft>
                <a:spcPts val="0"/>
              </a:spcAft>
              <a:buNone/>
              <a:defRPr b="0" i="0" sz="1800" u="none" cap="none" strike="noStrike">
                <a:solidFill>
                  <a:srgbClr val="000000"/>
                </a:solidFill>
                <a:latin typeface="Arial"/>
                <a:ea typeface="Arial"/>
                <a:cs typeface="Arial"/>
                <a:sym typeface="Arial"/>
              </a:defRPr>
            </a:lvl4pPr>
            <a:lvl5pPr indent="0" lvl="4" marL="1828800" marR="0" rtl="0" algn="l">
              <a:lnSpc>
                <a:spcPct val="100000"/>
              </a:lnSpc>
              <a:spcBef>
                <a:spcPts val="0"/>
              </a:spcBef>
              <a:spcAft>
                <a:spcPts val="0"/>
              </a:spcAft>
              <a:buNone/>
              <a:defRPr b="0" i="0" sz="1800" u="none" cap="none" strike="noStrike">
                <a:solidFill>
                  <a:srgbClr val="000000"/>
                </a:solidFill>
                <a:latin typeface="Arial"/>
                <a:ea typeface="Arial"/>
                <a:cs typeface="Arial"/>
                <a:sym typeface="Arial"/>
              </a:defRPr>
            </a:lvl5pPr>
            <a:lvl6pPr indent="0" lvl="5" marL="2286000" marR="0" rtl="0" algn="l">
              <a:lnSpc>
                <a:spcPct val="100000"/>
              </a:lnSpc>
              <a:spcBef>
                <a:spcPts val="0"/>
              </a:spcBef>
              <a:spcAft>
                <a:spcPts val="0"/>
              </a:spcAft>
              <a:buNone/>
              <a:defRPr b="0" i="0" sz="1800" u="none" cap="none" strike="noStrike">
                <a:solidFill>
                  <a:srgbClr val="000000"/>
                </a:solidFill>
                <a:latin typeface="Arial"/>
                <a:ea typeface="Arial"/>
                <a:cs typeface="Arial"/>
                <a:sym typeface="Arial"/>
              </a:defRPr>
            </a:lvl6pPr>
            <a:lvl7pPr indent="0" lvl="6" marL="3200400" marR="0" rtl="0" algn="l">
              <a:lnSpc>
                <a:spcPct val="100000"/>
              </a:lnSpc>
              <a:spcBef>
                <a:spcPts val="0"/>
              </a:spcBef>
              <a:spcAft>
                <a:spcPts val="0"/>
              </a:spcAft>
              <a:buNone/>
              <a:defRPr b="0" i="0" sz="1800" u="none" cap="none" strike="noStrike">
                <a:solidFill>
                  <a:srgbClr val="000000"/>
                </a:solidFill>
                <a:latin typeface="Arial"/>
                <a:ea typeface="Arial"/>
                <a:cs typeface="Arial"/>
                <a:sym typeface="Arial"/>
              </a:defRPr>
            </a:lvl7pPr>
            <a:lvl8pPr indent="0" lvl="7" marL="4572000" marR="0" rtl="0" algn="l">
              <a:lnSpc>
                <a:spcPct val="100000"/>
              </a:lnSpc>
              <a:spcBef>
                <a:spcPts val="0"/>
              </a:spcBef>
              <a:spcAft>
                <a:spcPts val="0"/>
              </a:spcAft>
              <a:buNone/>
              <a:defRPr b="0" i="0" sz="1800" u="none" cap="none" strike="noStrike">
                <a:solidFill>
                  <a:srgbClr val="000000"/>
                </a:solidFill>
                <a:latin typeface="Arial"/>
                <a:ea typeface="Arial"/>
                <a:cs typeface="Arial"/>
                <a:sym typeface="Arial"/>
              </a:defRPr>
            </a:lvl8pPr>
            <a:lvl9pPr indent="0" lvl="8" marL="6400800" marR="0" rtl="0" algn="l">
              <a:lnSpc>
                <a:spcPct val="100000"/>
              </a:lnSpc>
              <a:spcBef>
                <a:spcPts val="0"/>
              </a:spcBef>
              <a:spcAft>
                <a:spcPts val="0"/>
              </a:spcAft>
              <a:buNone/>
              <a:defRPr b="0" i="0" sz="1800" u="none" cap="none" strike="noStrike">
                <a:solidFill>
                  <a:srgbClr val="000000"/>
                </a:solidFill>
                <a:latin typeface="Arial"/>
                <a:ea typeface="Arial"/>
                <a:cs typeface="Arial"/>
                <a:sym typeface="Arial"/>
              </a:defRPr>
            </a:lvl9pPr>
          </a:lstStyle>
          <a:p/>
        </p:txBody>
      </p:sp>
      <p:sp>
        <p:nvSpPr>
          <p:cNvPr id="5" name="Shape 5"/>
          <p:cNvSpPr/>
          <p:nvPr>
            <p:ph idx="3" type="sldImg"/>
          </p:nvPr>
        </p:nvSpPr>
        <p:spPr>
          <a:xfrm>
            <a:off x="1014412" y="728662"/>
            <a:ext cx="4852986" cy="3640137"/>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a:headEnd len="med" w="med" type="none"/>
            <a:tailEnd len="med" w="med" type="none"/>
          </a:ln>
        </p:spPr>
      </p:sp>
      <p:sp>
        <p:nvSpPr>
          <p:cNvPr id="6" name="Shape 6"/>
          <p:cNvSpPr txBox="1"/>
          <p:nvPr>
            <p:ph idx="1" type="body"/>
          </p:nvPr>
        </p:nvSpPr>
        <p:spPr>
          <a:xfrm>
            <a:off x="688975" y="4613275"/>
            <a:ext cx="5503862" cy="4368799"/>
          </a:xfrm>
          <a:prstGeom prst="rect">
            <a:avLst/>
          </a:prstGeom>
          <a:noFill/>
          <a:ln>
            <a:noFill/>
          </a:ln>
        </p:spPr>
        <p:txBody>
          <a:bodyPr anchorCtr="0" anchor="t" bIns="91425" lIns="91425" rIns="91425" tIns="91425"/>
          <a:lstStyle>
            <a:lvl1pPr indent="0" lvl="0" marL="0" marR="0" rtl="0" algn="l">
              <a:spcBef>
                <a:spcPts val="0"/>
              </a:spcBef>
              <a:buNone/>
              <a:defRPr b="0" i="0" sz="1800" u="none" cap="none" strike="noStrike"/>
            </a:lvl1pPr>
            <a:lvl2pPr indent="0" lvl="1" marL="457200" marR="0" rtl="0" algn="l">
              <a:spcBef>
                <a:spcPts val="0"/>
              </a:spcBef>
              <a:buNone/>
              <a:defRPr b="0" i="0" sz="1800" u="none" cap="none" strike="noStrike"/>
            </a:lvl2pPr>
            <a:lvl3pPr indent="0" lvl="2" marL="914400" marR="0" rtl="0" algn="l">
              <a:spcBef>
                <a:spcPts val="0"/>
              </a:spcBef>
              <a:buNone/>
              <a:defRPr b="0" i="0" sz="1800" u="none" cap="none" strike="noStrike"/>
            </a:lvl3pPr>
            <a:lvl4pPr indent="0" lvl="3" marL="1371600" marR="0" rtl="0" algn="l">
              <a:spcBef>
                <a:spcPts val="0"/>
              </a:spcBef>
              <a:buNone/>
              <a:defRPr b="0" i="0" sz="1800" u="none" cap="none" strike="noStrike"/>
            </a:lvl4pPr>
            <a:lvl5pPr indent="0" lvl="4" marL="1828800" marR="0" rtl="0" algn="l">
              <a:spcBef>
                <a:spcPts val="0"/>
              </a:spcBef>
              <a:buNone/>
              <a:defRPr b="0" i="0" sz="1800" u="none" cap="none" strike="noStrike"/>
            </a:lvl5pPr>
            <a:lvl6pPr indent="0" lvl="5" marL="2286000" marR="0" rtl="0" algn="l">
              <a:spcBef>
                <a:spcPts val="0"/>
              </a:spcBef>
              <a:buNone/>
              <a:defRPr b="0" i="0" sz="1800" u="none" cap="none" strike="noStrike"/>
            </a:lvl6pPr>
            <a:lvl7pPr indent="0" lvl="6" marL="2743200" marR="0" rtl="0" algn="l">
              <a:spcBef>
                <a:spcPts val="0"/>
              </a:spcBef>
              <a:buNone/>
              <a:defRPr b="0" i="0" sz="1800" u="none" cap="none" strike="noStrike"/>
            </a:lvl7pPr>
            <a:lvl8pPr indent="0" lvl="7" marL="3200400" marR="0" rtl="0" algn="l">
              <a:spcBef>
                <a:spcPts val="0"/>
              </a:spcBef>
              <a:buNone/>
              <a:defRPr b="0" i="0" sz="1800" u="none" cap="none" strike="noStrike"/>
            </a:lvl8pPr>
            <a:lvl9pPr indent="0" lvl="8" marL="3657600" marR="0" rtl="0" algn="l">
              <a:spcBef>
                <a:spcPts val="0"/>
              </a:spcBef>
              <a:buNone/>
              <a:defRPr b="0" i="0" sz="1800" u="none" cap="none" strike="noStrike"/>
            </a:lvl9pPr>
          </a:lstStyle>
          <a:p/>
        </p:txBody>
      </p:sp>
      <p:sp>
        <p:nvSpPr>
          <p:cNvPr id="7" name="Shape 7"/>
          <p:cNvSpPr txBox="1"/>
          <p:nvPr>
            <p:ph idx="11" type="ftr"/>
          </p:nvPr>
        </p:nvSpPr>
        <p:spPr>
          <a:xfrm>
            <a:off x="0" y="9223375"/>
            <a:ext cx="2982912" cy="485775"/>
          </a:xfrm>
          <a:prstGeom prst="rect">
            <a:avLst/>
          </a:prstGeom>
          <a:noFill/>
          <a:ln>
            <a:noFill/>
          </a:ln>
        </p:spPr>
        <p:txBody>
          <a:bodyPr anchorCtr="0" anchor="b" bIns="91425" lIns="91425" rIns="91425" tIns="91425"/>
          <a:lstStyle>
            <a:lvl1pPr indent="0" lvl="0" marL="0" marR="0" rtl="0" algn="l">
              <a:lnSpc>
                <a:spcPct val="100000"/>
              </a:lnSpc>
              <a:spcBef>
                <a:spcPts val="0"/>
              </a:spcBef>
              <a:spcAft>
                <a:spcPts val="0"/>
              </a:spcAft>
              <a:buNone/>
              <a:defRPr b="0" i="0" sz="1800" u="none" cap="none" strike="noStrike">
                <a:solidFill>
                  <a:srgbClr val="000000"/>
                </a:solidFill>
                <a:latin typeface="Arial"/>
                <a:ea typeface="Arial"/>
                <a:cs typeface="Arial"/>
                <a:sym typeface="Arial"/>
              </a:defRPr>
            </a:lvl1pPr>
            <a:lvl2pPr indent="0" lvl="1" marL="457200" marR="0" rtl="0" algn="l">
              <a:lnSpc>
                <a:spcPct val="100000"/>
              </a:lnSpc>
              <a:spcBef>
                <a:spcPts val="0"/>
              </a:spcBef>
              <a:spcAft>
                <a:spcPts val="0"/>
              </a:spcAft>
              <a:buNone/>
              <a:defRPr b="0" i="0" sz="1800" u="none" cap="none" strike="noStrike">
                <a:solidFill>
                  <a:srgbClr val="000000"/>
                </a:solidFill>
                <a:latin typeface="Arial"/>
                <a:ea typeface="Arial"/>
                <a:cs typeface="Arial"/>
                <a:sym typeface="Arial"/>
              </a:defRPr>
            </a:lvl2pPr>
            <a:lvl3pPr indent="0" lvl="2" marL="914400" marR="0" rtl="0" algn="l">
              <a:lnSpc>
                <a:spcPct val="100000"/>
              </a:lnSpc>
              <a:spcBef>
                <a:spcPts val="0"/>
              </a:spcBef>
              <a:spcAft>
                <a:spcPts val="0"/>
              </a:spcAft>
              <a:buNone/>
              <a:defRPr b="0" i="0" sz="1800" u="none" cap="none" strike="noStrike">
                <a:solidFill>
                  <a:srgbClr val="000000"/>
                </a:solidFill>
                <a:latin typeface="Arial"/>
                <a:ea typeface="Arial"/>
                <a:cs typeface="Arial"/>
                <a:sym typeface="Arial"/>
              </a:defRPr>
            </a:lvl3pPr>
            <a:lvl4pPr indent="0" lvl="3" marL="1371600" marR="0" rtl="0" algn="l">
              <a:lnSpc>
                <a:spcPct val="100000"/>
              </a:lnSpc>
              <a:spcBef>
                <a:spcPts val="0"/>
              </a:spcBef>
              <a:spcAft>
                <a:spcPts val="0"/>
              </a:spcAft>
              <a:buNone/>
              <a:defRPr b="0" i="0" sz="1800" u="none" cap="none" strike="noStrike">
                <a:solidFill>
                  <a:srgbClr val="000000"/>
                </a:solidFill>
                <a:latin typeface="Arial"/>
                <a:ea typeface="Arial"/>
                <a:cs typeface="Arial"/>
                <a:sym typeface="Arial"/>
              </a:defRPr>
            </a:lvl4pPr>
            <a:lvl5pPr indent="0" lvl="4" marL="1828800" marR="0" rtl="0" algn="l">
              <a:lnSpc>
                <a:spcPct val="100000"/>
              </a:lnSpc>
              <a:spcBef>
                <a:spcPts val="0"/>
              </a:spcBef>
              <a:spcAft>
                <a:spcPts val="0"/>
              </a:spcAft>
              <a:buNone/>
              <a:defRPr b="0" i="0" sz="1800" u="none" cap="none" strike="noStrike">
                <a:solidFill>
                  <a:srgbClr val="000000"/>
                </a:solidFill>
                <a:latin typeface="Arial"/>
                <a:ea typeface="Arial"/>
                <a:cs typeface="Arial"/>
                <a:sym typeface="Arial"/>
              </a:defRPr>
            </a:lvl5pPr>
            <a:lvl6pPr indent="0" lvl="5" marL="2286000" marR="0" rtl="0" algn="l">
              <a:lnSpc>
                <a:spcPct val="100000"/>
              </a:lnSpc>
              <a:spcBef>
                <a:spcPts val="0"/>
              </a:spcBef>
              <a:spcAft>
                <a:spcPts val="0"/>
              </a:spcAft>
              <a:buNone/>
              <a:defRPr b="0" i="0" sz="1800" u="none" cap="none" strike="noStrike">
                <a:solidFill>
                  <a:srgbClr val="000000"/>
                </a:solidFill>
                <a:latin typeface="Arial"/>
                <a:ea typeface="Arial"/>
                <a:cs typeface="Arial"/>
                <a:sym typeface="Arial"/>
              </a:defRPr>
            </a:lvl6pPr>
            <a:lvl7pPr indent="0" lvl="6" marL="3200400" marR="0" rtl="0" algn="l">
              <a:lnSpc>
                <a:spcPct val="100000"/>
              </a:lnSpc>
              <a:spcBef>
                <a:spcPts val="0"/>
              </a:spcBef>
              <a:spcAft>
                <a:spcPts val="0"/>
              </a:spcAft>
              <a:buNone/>
              <a:defRPr b="0" i="0" sz="1800" u="none" cap="none" strike="noStrike">
                <a:solidFill>
                  <a:srgbClr val="000000"/>
                </a:solidFill>
                <a:latin typeface="Arial"/>
                <a:ea typeface="Arial"/>
                <a:cs typeface="Arial"/>
                <a:sym typeface="Arial"/>
              </a:defRPr>
            </a:lvl7pPr>
            <a:lvl8pPr indent="0" lvl="7" marL="4572000" marR="0" rtl="0" algn="l">
              <a:lnSpc>
                <a:spcPct val="100000"/>
              </a:lnSpc>
              <a:spcBef>
                <a:spcPts val="0"/>
              </a:spcBef>
              <a:spcAft>
                <a:spcPts val="0"/>
              </a:spcAft>
              <a:buNone/>
              <a:defRPr b="0" i="0" sz="1800" u="none" cap="none" strike="noStrike">
                <a:solidFill>
                  <a:srgbClr val="000000"/>
                </a:solidFill>
                <a:latin typeface="Arial"/>
                <a:ea typeface="Arial"/>
                <a:cs typeface="Arial"/>
                <a:sym typeface="Arial"/>
              </a:defRPr>
            </a:lvl8pPr>
            <a:lvl9pPr indent="0" lvl="8" marL="6400800" marR="0" rtl="0" algn="l">
              <a:lnSpc>
                <a:spcPct val="100000"/>
              </a:lnSpc>
              <a:spcBef>
                <a:spcPts val="0"/>
              </a:spcBef>
              <a:spcAft>
                <a:spcPts val="0"/>
              </a:spcAft>
              <a:buNone/>
              <a:defRPr b="0" i="0" sz="1800" u="none" cap="none" strike="noStrike">
                <a:solidFill>
                  <a:srgbClr val="000000"/>
                </a:solidFill>
                <a:latin typeface="Arial"/>
                <a:ea typeface="Arial"/>
                <a:cs typeface="Arial"/>
                <a:sym typeface="Arial"/>
              </a:defRPr>
            </a:lvl9pPr>
          </a:lstStyle>
          <a:p/>
        </p:txBody>
      </p:sp>
      <p:sp>
        <p:nvSpPr>
          <p:cNvPr id="8" name="Shape 8"/>
          <p:cNvSpPr txBox="1"/>
          <p:nvPr>
            <p:ph idx="12" type="sldNum"/>
          </p:nvPr>
        </p:nvSpPr>
        <p:spPr>
          <a:xfrm>
            <a:off x="3897312" y="9223375"/>
            <a:ext cx="2982912" cy="485775"/>
          </a:xfrm>
          <a:prstGeom prst="rect">
            <a:avLst/>
          </a:prstGeom>
          <a:noFill/>
          <a:ln>
            <a:noFill/>
          </a:ln>
        </p:spPr>
        <p:txBody>
          <a:bodyPr anchorCtr="0" anchor="b" bIns="46575" lIns="93175" rIns="93175" tIns="46575">
            <a:noAutofit/>
          </a:bodyPr>
          <a:lstStyle/>
          <a:p>
            <a:pPr indent="0" lvl="0" marL="0" marR="0" rtl="0" algn="r">
              <a:lnSpc>
                <a:spcPct val="100000"/>
              </a:lnSpc>
              <a:spcBef>
                <a:spcPts val="0"/>
              </a:spcBef>
              <a:spcAft>
                <a:spcPts val="0"/>
              </a:spcAft>
              <a:buClr>
                <a:srgbClr val="000000"/>
              </a:buClr>
              <a:buSzPct val="25000"/>
              <a:buFont typeface="Arial"/>
              <a:buNone/>
            </a:pPr>
            <a:fld id="{00000000-1234-1234-1234-123412341234}" type="slidenum">
              <a:rPr b="0" i="0" lang="en-US" sz="1200" u="none" cap="none" strike="noStrike">
                <a:solidFill>
                  <a:srgbClr val="000000"/>
                </a:solidFill>
                <a:latin typeface="Arial"/>
                <a:ea typeface="Arial"/>
                <a:cs typeface="Arial"/>
                <a:sym typeface="Arial"/>
              </a:rPr>
              <a:t>‹#›</a:t>
            </a:fld>
          </a:p>
        </p:txBody>
      </p:sp>
    </p:spTree>
  </p:cSld>
  <p:clrMap accent1="accent1" accent2="accent2" accent3="accent3" accent4="accent4" accent5="accent5" accent6="accent6" bg1="lt1" bg2="dk2" tx1="dk1" tx2="lt2" folHlink="folHlink" hlink="hlink"/>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30" name="Shape 130"/>
        <p:cNvGrpSpPr/>
        <p:nvPr/>
      </p:nvGrpSpPr>
      <p:grpSpPr>
        <a:xfrm>
          <a:off x="0" y="0"/>
          <a:ext cx="0" cy="0"/>
          <a:chOff x="0" y="0"/>
          <a:chExt cx="0" cy="0"/>
        </a:xfrm>
      </p:grpSpPr>
      <p:sp>
        <p:nvSpPr>
          <p:cNvPr id="131" name="Shape 131"/>
          <p:cNvSpPr txBox="1"/>
          <p:nvPr/>
        </p:nvSpPr>
        <p:spPr>
          <a:xfrm>
            <a:off x="3897312" y="9223375"/>
            <a:ext cx="2982912" cy="485775"/>
          </a:xfrm>
          <a:prstGeom prst="rect">
            <a:avLst/>
          </a:prstGeom>
          <a:noFill/>
          <a:ln>
            <a:noFill/>
          </a:ln>
        </p:spPr>
        <p:txBody>
          <a:bodyPr anchorCtr="0" anchor="b" bIns="46575" lIns="93175" rIns="93175" tIns="46575">
            <a:noAutofit/>
          </a:bodyPr>
          <a:lstStyle/>
          <a:p>
            <a:pPr indent="0" lvl="0" marL="0" marR="0" rtl="0" algn="r">
              <a:lnSpc>
                <a:spcPct val="100000"/>
              </a:lnSpc>
              <a:spcBef>
                <a:spcPts val="0"/>
              </a:spcBef>
              <a:spcAft>
                <a:spcPts val="0"/>
              </a:spcAft>
              <a:buClr>
                <a:srgbClr val="000000"/>
              </a:buClr>
              <a:buSzPct val="25000"/>
              <a:buFont typeface="Arial"/>
              <a:buNone/>
            </a:pPr>
            <a:fld id="{00000000-1234-1234-1234-123412341234}" type="slidenum">
              <a:rPr b="0" i="0" lang="en-US" sz="1200" u="none">
                <a:solidFill>
                  <a:srgbClr val="000000"/>
                </a:solidFill>
                <a:latin typeface="Arial"/>
                <a:ea typeface="Arial"/>
                <a:cs typeface="Arial"/>
                <a:sym typeface="Arial"/>
              </a:rPr>
              <a:t>‹#›</a:t>
            </a:fld>
          </a:p>
        </p:txBody>
      </p:sp>
      <p:sp>
        <p:nvSpPr>
          <p:cNvPr id="132" name="Shape 132"/>
          <p:cNvSpPr/>
          <p:nvPr>
            <p:ph idx="2" type="sldImg"/>
          </p:nvPr>
        </p:nvSpPr>
        <p:spPr>
          <a:xfrm>
            <a:off x="1014412" y="728662"/>
            <a:ext cx="4852986" cy="3640137"/>
          </a:xfrm>
          <a:custGeom>
            <a:pathLst>
              <a:path extrusionOk="0" h="120000" w="120000">
                <a:moveTo>
                  <a:pt x="0" y="0"/>
                </a:moveTo>
                <a:lnTo>
                  <a:pt x="120000" y="0"/>
                </a:lnTo>
                <a:lnTo>
                  <a:pt x="120000" y="120000"/>
                </a:lnTo>
                <a:lnTo>
                  <a:pt x="0" y="120000"/>
                </a:lnTo>
                <a:close/>
              </a:path>
            </a:pathLst>
          </a:custGeom>
          <a:noFill/>
          <a:ln>
            <a:noFill/>
          </a:ln>
        </p:spPr>
      </p:sp>
      <p:sp>
        <p:nvSpPr>
          <p:cNvPr id="133" name="Shape 133"/>
          <p:cNvSpPr txBox="1"/>
          <p:nvPr>
            <p:ph idx="1" type="body"/>
          </p:nvPr>
        </p:nvSpPr>
        <p:spPr>
          <a:xfrm>
            <a:off x="688975" y="4613275"/>
            <a:ext cx="5503862" cy="4368799"/>
          </a:xfrm>
          <a:prstGeom prst="rect">
            <a:avLst/>
          </a:prstGeom>
          <a:noFill/>
          <a:ln>
            <a:noFill/>
          </a:ln>
        </p:spPr>
        <p:txBody>
          <a:bodyPr anchorCtr="0" anchor="t" bIns="46575" lIns="93175" rIns="93175" tIns="46575">
            <a:noAutofit/>
          </a:bodyPr>
          <a:lstStyle/>
          <a:p>
            <a:pPr indent="0" lvl="0" marL="0" marR="0" rtl="0" algn="l">
              <a:spcBef>
                <a:spcPts val="0"/>
              </a:spcBef>
              <a:buSzPct val="25000"/>
              <a:buFont typeface="Arial"/>
              <a:buNone/>
            </a:pPr>
            <a:r>
              <a:rPr b="0" i="0" lang="en-US" sz="1800" u="none" cap="none" strike="noStrike"/>
              <a:t>Hoy queremos pensar acerca de las responsabilidades de aquellas personas y grupos que envían misioneros a servir, especialmente cuando van a países lejanos y con culturas muy diferentes.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37" name="Shape 137"/>
        <p:cNvGrpSpPr/>
        <p:nvPr/>
      </p:nvGrpSpPr>
      <p:grpSpPr>
        <a:xfrm>
          <a:off x="0" y="0"/>
          <a:ext cx="0" cy="0"/>
          <a:chOff x="0" y="0"/>
          <a:chExt cx="0" cy="0"/>
        </a:xfrm>
      </p:grpSpPr>
      <p:sp>
        <p:nvSpPr>
          <p:cNvPr id="138" name="Shape 138"/>
          <p:cNvSpPr txBox="1"/>
          <p:nvPr/>
        </p:nvSpPr>
        <p:spPr>
          <a:xfrm>
            <a:off x="3897312" y="9223375"/>
            <a:ext cx="2982912" cy="485775"/>
          </a:xfrm>
          <a:prstGeom prst="rect">
            <a:avLst/>
          </a:prstGeom>
          <a:noFill/>
          <a:ln>
            <a:noFill/>
          </a:ln>
        </p:spPr>
        <p:txBody>
          <a:bodyPr anchorCtr="0" anchor="b" bIns="46575" lIns="93175" rIns="93175" tIns="46575">
            <a:noAutofit/>
          </a:bodyPr>
          <a:lstStyle/>
          <a:p>
            <a:pPr indent="0" lvl="0" marL="0" marR="0" rtl="0" algn="r">
              <a:lnSpc>
                <a:spcPct val="100000"/>
              </a:lnSpc>
              <a:spcBef>
                <a:spcPts val="0"/>
              </a:spcBef>
              <a:spcAft>
                <a:spcPts val="0"/>
              </a:spcAft>
              <a:buClr>
                <a:srgbClr val="000000"/>
              </a:buClr>
              <a:buSzPct val="25000"/>
              <a:buFont typeface="Arial"/>
              <a:buNone/>
            </a:pPr>
            <a:fld id="{00000000-1234-1234-1234-123412341234}" type="slidenum">
              <a:rPr b="0" i="0" lang="en-US" sz="1200" u="none">
                <a:solidFill>
                  <a:srgbClr val="000000"/>
                </a:solidFill>
                <a:latin typeface="Arial"/>
                <a:ea typeface="Arial"/>
                <a:cs typeface="Arial"/>
                <a:sym typeface="Arial"/>
              </a:rPr>
              <a:t>‹#›</a:t>
            </a:fld>
          </a:p>
        </p:txBody>
      </p:sp>
      <p:sp>
        <p:nvSpPr>
          <p:cNvPr id="139" name="Shape 139"/>
          <p:cNvSpPr/>
          <p:nvPr>
            <p:ph idx="2" type="sldImg"/>
          </p:nvPr>
        </p:nvSpPr>
        <p:spPr>
          <a:xfrm>
            <a:off x="1014412" y="728662"/>
            <a:ext cx="4852986" cy="3640137"/>
          </a:xfrm>
          <a:custGeom>
            <a:pathLst>
              <a:path extrusionOk="0" h="120000" w="120000">
                <a:moveTo>
                  <a:pt x="0" y="0"/>
                </a:moveTo>
                <a:lnTo>
                  <a:pt x="120000" y="0"/>
                </a:lnTo>
                <a:lnTo>
                  <a:pt x="120000" y="120000"/>
                </a:lnTo>
                <a:lnTo>
                  <a:pt x="0" y="120000"/>
                </a:lnTo>
                <a:close/>
              </a:path>
            </a:pathLst>
          </a:custGeom>
          <a:noFill/>
          <a:ln>
            <a:noFill/>
          </a:ln>
        </p:spPr>
      </p:sp>
      <p:sp>
        <p:nvSpPr>
          <p:cNvPr id="140" name="Shape 140"/>
          <p:cNvSpPr txBox="1"/>
          <p:nvPr>
            <p:ph idx="1" type="body"/>
          </p:nvPr>
        </p:nvSpPr>
        <p:spPr>
          <a:xfrm>
            <a:off x="688975" y="4613275"/>
            <a:ext cx="5503862" cy="4368799"/>
          </a:xfrm>
          <a:prstGeom prst="rect">
            <a:avLst/>
          </a:prstGeom>
          <a:noFill/>
          <a:ln>
            <a:noFill/>
          </a:ln>
        </p:spPr>
        <p:txBody>
          <a:bodyPr anchorCtr="0" anchor="t" bIns="46575" lIns="93175" rIns="93175" tIns="46575">
            <a:noAutofit/>
          </a:bodyPr>
          <a:lstStyle/>
          <a:p>
            <a:pPr indent="0" lvl="0" marL="0" marR="0" rtl="0" algn="l">
              <a:spcBef>
                <a:spcPts val="0"/>
              </a:spcBef>
              <a:buSzPct val="25000"/>
              <a:buFont typeface="Arial"/>
              <a:buNone/>
            </a:pPr>
            <a:r>
              <a:rPr b="0" i="0" lang="en-US" sz="1800" u="none" cap="none" strike="noStrike"/>
              <a:t>Aquí hay un diagrama que ilustra la manera en que mucha gente y grupos tienen un papel en el cuidado del misionero. También nos recuerda que hay varios y diferentes aspectos de la salud del misionero.</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44" name="Shape 144"/>
        <p:cNvGrpSpPr/>
        <p:nvPr/>
      </p:nvGrpSpPr>
      <p:grpSpPr>
        <a:xfrm>
          <a:off x="0" y="0"/>
          <a:ext cx="0" cy="0"/>
          <a:chOff x="0" y="0"/>
          <a:chExt cx="0" cy="0"/>
        </a:xfrm>
      </p:grpSpPr>
      <p:sp>
        <p:nvSpPr>
          <p:cNvPr id="145" name="Shape 145"/>
          <p:cNvSpPr txBox="1"/>
          <p:nvPr/>
        </p:nvSpPr>
        <p:spPr>
          <a:xfrm>
            <a:off x="3897312" y="9223375"/>
            <a:ext cx="2982912" cy="485775"/>
          </a:xfrm>
          <a:prstGeom prst="rect">
            <a:avLst/>
          </a:prstGeom>
          <a:noFill/>
          <a:ln>
            <a:noFill/>
          </a:ln>
        </p:spPr>
        <p:txBody>
          <a:bodyPr anchorCtr="0" anchor="b" bIns="46575" lIns="93175" rIns="93175" tIns="46575">
            <a:noAutofit/>
          </a:bodyPr>
          <a:lstStyle/>
          <a:p>
            <a:pPr indent="0" lvl="0" marL="0" marR="0" rtl="0" algn="r">
              <a:lnSpc>
                <a:spcPct val="100000"/>
              </a:lnSpc>
              <a:spcBef>
                <a:spcPts val="0"/>
              </a:spcBef>
              <a:spcAft>
                <a:spcPts val="0"/>
              </a:spcAft>
              <a:buClr>
                <a:srgbClr val="000000"/>
              </a:buClr>
              <a:buSzPct val="25000"/>
              <a:buFont typeface="Arial"/>
              <a:buNone/>
            </a:pPr>
            <a:fld id="{00000000-1234-1234-1234-123412341234}" type="slidenum">
              <a:rPr b="0" i="0" lang="en-US" sz="1200" u="none">
                <a:solidFill>
                  <a:srgbClr val="000000"/>
                </a:solidFill>
                <a:latin typeface="Arial"/>
                <a:ea typeface="Arial"/>
                <a:cs typeface="Arial"/>
                <a:sym typeface="Arial"/>
              </a:rPr>
              <a:t>‹#›</a:t>
            </a:fld>
          </a:p>
        </p:txBody>
      </p:sp>
      <p:sp>
        <p:nvSpPr>
          <p:cNvPr id="146" name="Shape 146"/>
          <p:cNvSpPr/>
          <p:nvPr>
            <p:ph idx="2" type="sldImg"/>
          </p:nvPr>
        </p:nvSpPr>
        <p:spPr>
          <a:xfrm>
            <a:off x="1014412" y="728662"/>
            <a:ext cx="4852986" cy="3640137"/>
          </a:xfrm>
          <a:custGeom>
            <a:pathLst>
              <a:path extrusionOk="0" h="120000" w="120000">
                <a:moveTo>
                  <a:pt x="0" y="0"/>
                </a:moveTo>
                <a:lnTo>
                  <a:pt x="120000" y="0"/>
                </a:lnTo>
                <a:lnTo>
                  <a:pt x="120000" y="120000"/>
                </a:lnTo>
                <a:lnTo>
                  <a:pt x="0" y="120000"/>
                </a:lnTo>
                <a:close/>
              </a:path>
            </a:pathLst>
          </a:custGeom>
          <a:noFill/>
          <a:ln>
            <a:noFill/>
          </a:ln>
        </p:spPr>
      </p:sp>
      <p:sp>
        <p:nvSpPr>
          <p:cNvPr id="147" name="Shape 147"/>
          <p:cNvSpPr txBox="1"/>
          <p:nvPr>
            <p:ph idx="1" type="body"/>
          </p:nvPr>
        </p:nvSpPr>
        <p:spPr>
          <a:xfrm>
            <a:off x="688975" y="4613275"/>
            <a:ext cx="5503862" cy="4368799"/>
          </a:xfrm>
          <a:prstGeom prst="rect">
            <a:avLst/>
          </a:prstGeom>
          <a:noFill/>
          <a:ln>
            <a:noFill/>
          </a:ln>
        </p:spPr>
        <p:txBody>
          <a:bodyPr anchorCtr="0" anchor="t" bIns="46575" lIns="93175" rIns="93175" tIns="46575">
            <a:noAutofit/>
          </a:bodyPr>
          <a:lstStyle/>
          <a:p>
            <a:pPr indent="0" lvl="0" marL="0" marR="0" rtl="0" algn="l">
              <a:spcBef>
                <a:spcPts val="0"/>
              </a:spcBef>
              <a:buSzPct val="25000"/>
              <a:buFont typeface="Arial"/>
              <a:buNone/>
            </a:pPr>
            <a:r>
              <a:rPr b="0" i="0" lang="en-US" sz="1800" u="none" cap="none" strike="noStrike"/>
              <a:t>Este diagrama muestra diferentes responsabilidades que las diferentes personas y grupos tienen en el cuidado pastoral</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52" name="Shape 152"/>
        <p:cNvGrpSpPr/>
        <p:nvPr/>
      </p:nvGrpSpPr>
      <p:grpSpPr>
        <a:xfrm>
          <a:off x="0" y="0"/>
          <a:ext cx="0" cy="0"/>
          <a:chOff x="0" y="0"/>
          <a:chExt cx="0" cy="0"/>
        </a:xfrm>
      </p:grpSpPr>
      <p:sp>
        <p:nvSpPr>
          <p:cNvPr id="153" name="Shape 153"/>
          <p:cNvSpPr txBox="1"/>
          <p:nvPr>
            <p:ph idx="1" type="body"/>
          </p:nvPr>
        </p:nvSpPr>
        <p:spPr>
          <a:xfrm>
            <a:off x="688975" y="4613275"/>
            <a:ext cx="5503862" cy="4368799"/>
          </a:xfrm>
          <a:prstGeom prst="rect">
            <a:avLst/>
          </a:prstGeom>
        </p:spPr>
        <p:txBody>
          <a:bodyPr anchorCtr="0" anchor="t" bIns="91425" lIns="91425" rIns="91425" tIns="91425">
            <a:noAutofit/>
          </a:bodyPr>
          <a:lstStyle/>
          <a:p>
            <a:pPr lvl="0">
              <a:spcBef>
                <a:spcPts val="0"/>
              </a:spcBef>
              <a:buNone/>
            </a:pPr>
            <a:r>
              <a:t/>
            </a:r>
            <a:endParaRPr/>
          </a:p>
        </p:txBody>
      </p:sp>
      <p:sp>
        <p:nvSpPr>
          <p:cNvPr id="154" name="Shape 154"/>
          <p:cNvSpPr/>
          <p:nvPr>
            <p:ph idx="2" type="sldImg"/>
          </p:nvPr>
        </p:nvSpPr>
        <p:spPr>
          <a:xfrm>
            <a:off x="1014412" y="728662"/>
            <a:ext cx="4852986" cy="3640137"/>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58" name="Shape 158"/>
        <p:cNvGrpSpPr/>
        <p:nvPr/>
      </p:nvGrpSpPr>
      <p:grpSpPr>
        <a:xfrm>
          <a:off x="0" y="0"/>
          <a:ext cx="0" cy="0"/>
          <a:chOff x="0" y="0"/>
          <a:chExt cx="0" cy="0"/>
        </a:xfrm>
      </p:grpSpPr>
      <p:sp>
        <p:nvSpPr>
          <p:cNvPr id="159" name="Shape 159"/>
          <p:cNvSpPr txBox="1"/>
          <p:nvPr/>
        </p:nvSpPr>
        <p:spPr>
          <a:xfrm>
            <a:off x="3897312" y="9223375"/>
            <a:ext cx="2982912" cy="485775"/>
          </a:xfrm>
          <a:prstGeom prst="rect">
            <a:avLst/>
          </a:prstGeom>
          <a:noFill/>
          <a:ln>
            <a:noFill/>
          </a:ln>
        </p:spPr>
        <p:txBody>
          <a:bodyPr anchorCtr="0" anchor="b" bIns="46575" lIns="93175" rIns="93175" tIns="46575">
            <a:noAutofit/>
          </a:bodyPr>
          <a:lstStyle/>
          <a:p>
            <a:pPr indent="0" lvl="0" marL="0" marR="0" rtl="0" algn="r">
              <a:lnSpc>
                <a:spcPct val="100000"/>
              </a:lnSpc>
              <a:spcBef>
                <a:spcPts val="0"/>
              </a:spcBef>
              <a:spcAft>
                <a:spcPts val="0"/>
              </a:spcAft>
              <a:buClr>
                <a:srgbClr val="000000"/>
              </a:buClr>
              <a:buSzPct val="25000"/>
              <a:buFont typeface="Arial"/>
              <a:buNone/>
            </a:pPr>
            <a:fld id="{00000000-1234-1234-1234-123412341234}" type="slidenum">
              <a:rPr b="0" i="0" lang="en-US" sz="1200" u="none">
                <a:solidFill>
                  <a:srgbClr val="000000"/>
                </a:solidFill>
                <a:latin typeface="Arial"/>
                <a:ea typeface="Arial"/>
                <a:cs typeface="Arial"/>
                <a:sym typeface="Arial"/>
              </a:rPr>
              <a:t>‹#›</a:t>
            </a:fld>
          </a:p>
        </p:txBody>
      </p:sp>
      <p:sp>
        <p:nvSpPr>
          <p:cNvPr id="160" name="Shape 160"/>
          <p:cNvSpPr/>
          <p:nvPr>
            <p:ph idx="2" type="sldImg"/>
          </p:nvPr>
        </p:nvSpPr>
        <p:spPr>
          <a:xfrm>
            <a:off x="1014412" y="728662"/>
            <a:ext cx="4852986" cy="3640137"/>
          </a:xfrm>
          <a:custGeom>
            <a:pathLst>
              <a:path extrusionOk="0" h="120000" w="120000">
                <a:moveTo>
                  <a:pt x="0" y="0"/>
                </a:moveTo>
                <a:lnTo>
                  <a:pt x="120000" y="0"/>
                </a:lnTo>
                <a:lnTo>
                  <a:pt x="120000" y="120000"/>
                </a:lnTo>
                <a:lnTo>
                  <a:pt x="0" y="120000"/>
                </a:lnTo>
                <a:close/>
              </a:path>
            </a:pathLst>
          </a:custGeom>
          <a:noFill/>
          <a:ln>
            <a:noFill/>
          </a:ln>
        </p:spPr>
      </p:sp>
      <p:sp>
        <p:nvSpPr>
          <p:cNvPr id="161" name="Shape 161"/>
          <p:cNvSpPr txBox="1"/>
          <p:nvPr>
            <p:ph idx="1" type="body"/>
          </p:nvPr>
        </p:nvSpPr>
        <p:spPr>
          <a:xfrm>
            <a:off x="688975" y="4613275"/>
            <a:ext cx="5503862" cy="4368799"/>
          </a:xfrm>
          <a:prstGeom prst="rect">
            <a:avLst/>
          </a:prstGeom>
          <a:noFill/>
          <a:ln>
            <a:noFill/>
          </a:ln>
        </p:spPr>
        <p:txBody>
          <a:bodyPr anchorCtr="0" anchor="t" bIns="46575" lIns="93175" rIns="93175" tIns="46575">
            <a:noAutofit/>
          </a:bodyPr>
          <a:lstStyle/>
          <a:p>
            <a:pPr indent="0" lvl="0" marL="0" marR="0" rtl="0" algn="l">
              <a:spcBef>
                <a:spcPts val="0"/>
              </a:spcBef>
              <a:buSzPct val="25000"/>
              <a:buFont typeface="Arial"/>
              <a:buNone/>
            </a:pPr>
            <a:r>
              <a:rPr b="0" i="0" lang="en-US" sz="1800" u="none" cap="none" strike="noStrike"/>
              <a:t>Aquí hay algunos ejemplos de situaciones en las que el misionero necesita ayuda. Divídanse en grupos  y discutan. ¿Qué tipo de ayuda práctica puede proveer la iglesia o agencia enviadora? ¿Cómo la ayuda provista por una iglesia será diferente de la ayuda de una agencia misionera?</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65" name="Shape 165"/>
        <p:cNvGrpSpPr/>
        <p:nvPr/>
      </p:nvGrpSpPr>
      <p:grpSpPr>
        <a:xfrm>
          <a:off x="0" y="0"/>
          <a:ext cx="0" cy="0"/>
          <a:chOff x="0" y="0"/>
          <a:chExt cx="0" cy="0"/>
        </a:xfrm>
      </p:grpSpPr>
      <p:sp>
        <p:nvSpPr>
          <p:cNvPr id="166" name="Shape 166"/>
          <p:cNvSpPr txBox="1"/>
          <p:nvPr>
            <p:ph idx="1" type="body"/>
          </p:nvPr>
        </p:nvSpPr>
        <p:spPr>
          <a:xfrm>
            <a:off x="688975" y="4613275"/>
            <a:ext cx="5503862" cy="4368799"/>
          </a:xfrm>
          <a:prstGeom prst="rect">
            <a:avLst/>
          </a:prstGeom>
        </p:spPr>
        <p:txBody>
          <a:bodyPr anchorCtr="0" anchor="t" bIns="91425" lIns="91425" rIns="91425" tIns="91425">
            <a:noAutofit/>
          </a:bodyPr>
          <a:lstStyle/>
          <a:p>
            <a:pPr lvl="0">
              <a:spcBef>
                <a:spcPts val="0"/>
              </a:spcBef>
              <a:buNone/>
            </a:pPr>
            <a:r>
              <a:t/>
            </a:r>
            <a:endParaRPr/>
          </a:p>
        </p:txBody>
      </p:sp>
      <p:sp>
        <p:nvSpPr>
          <p:cNvPr id="167" name="Shape 167"/>
          <p:cNvSpPr/>
          <p:nvPr>
            <p:ph idx="2" type="sldImg"/>
          </p:nvPr>
        </p:nvSpPr>
        <p:spPr>
          <a:xfrm>
            <a:off x="1014412" y="728662"/>
            <a:ext cx="4852986" cy="3640137"/>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74" name="Shape 174"/>
        <p:cNvGrpSpPr/>
        <p:nvPr/>
      </p:nvGrpSpPr>
      <p:grpSpPr>
        <a:xfrm>
          <a:off x="0" y="0"/>
          <a:ext cx="0" cy="0"/>
          <a:chOff x="0" y="0"/>
          <a:chExt cx="0" cy="0"/>
        </a:xfrm>
      </p:grpSpPr>
      <p:sp>
        <p:nvSpPr>
          <p:cNvPr id="175" name="Shape 175"/>
          <p:cNvSpPr txBox="1"/>
          <p:nvPr/>
        </p:nvSpPr>
        <p:spPr>
          <a:xfrm>
            <a:off x="3897312" y="9223375"/>
            <a:ext cx="2982912" cy="485775"/>
          </a:xfrm>
          <a:prstGeom prst="rect">
            <a:avLst/>
          </a:prstGeom>
          <a:noFill/>
          <a:ln>
            <a:noFill/>
          </a:ln>
        </p:spPr>
        <p:txBody>
          <a:bodyPr anchorCtr="0" anchor="b" bIns="46575" lIns="93175" rIns="93175" tIns="46575">
            <a:noAutofit/>
          </a:bodyPr>
          <a:lstStyle/>
          <a:p>
            <a:pPr indent="0" lvl="0" marL="0" marR="0" rtl="0" algn="r">
              <a:lnSpc>
                <a:spcPct val="100000"/>
              </a:lnSpc>
              <a:spcBef>
                <a:spcPts val="0"/>
              </a:spcBef>
              <a:spcAft>
                <a:spcPts val="0"/>
              </a:spcAft>
              <a:buClr>
                <a:srgbClr val="000000"/>
              </a:buClr>
              <a:buSzPct val="25000"/>
              <a:buFont typeface="Arial"/>
              <a:buNone/>
            </a:pPr>
            <a:fld id="{00000000-1234-1234-1234-123412341234}" type="slidenum">
              <a:rPr b="0" i="0" lang="en-US" sz="1200" u="none">
                <a:solidFill>
                  <a:srgbClr val="000000"/>
                </a:solidFill>
                <a:latin typeface="Arial"/>
                <a:ea typeface="Arial"/>
                <a:cs typeface="Arial"/>
                <a:sym typeface="Arial"/>
              </a:rPr>
              <a:t>‹#›</a:t>
            </a:fld>
          </a:p>
        </p:txBody>
      </p:sp>
      <p:sp>
        <p:nvSpPr>
          <p:cNvPr id="176" name="Shape 176"/>
          <p:cNvSpPr/>
          <p:nvPr>
            <p:ph idx="2" type="sldImg"/>
          </p:nvPr>
        </p:nvSpPr>
        <p:spPr>
          <a:xfrm>
            <a:off x="1014412" y="728662"/>
            <a:ext cx="4852986" cy="3640137"/>
          </a:xfrm>
          <a:custGeom>
            <a:pathLst>
              <a:path extrusionOk="0" h="120000" w="120000">
                <a:moveTo>
                  <a:pt x="0" y="0"/>
                </a:moveTo>
                <a:lnTo>
                  <a:pt x="120000" y="0"/>
                </a:lnTo>
                <a:lnTo>
                  <a:pt x="120000" y="120000"/>
                </a:lnTo>
                <a:lnTo>
                  <a:pt x="0" y="120000"/>
                </a:lnTo>
                <a:close/>
              </a:path>
            </a:pathLst>
          </a:custGeom>
          <a:noFill/>
          <a:ln>
            <a:noFill/>
          </a:ln>
        </p:spPr>
      </p:sp>
      <p:sp>
        <p:nvSpPr>
          <p:cNvPr id="177" name="Shape 177"/>
          <p:cNvSpPr txBox="1"/>
          <p:nvPr>
            <p:ph idx="1" type="body"/>
          </p:nvPr>
        </p:nvSpPr>
        <p:spPr>
          <a:xfrm>
            <a:off x="688975" y="4613275"/>
            <a:ext cx="5503862" cy="4368799"/>
          </a:xfrm>
          <a:prstGeom prst="rect">
            <a:avLst/>
          </a:prstGeom>
          <a:noFill/>
          <a:ln>
            <a:noFill/>
          </a:ln>
        </p:spPr>
        <p:txBody>
          <a:bodyPr anchorCtr="0" anchor="t" bIns="46575" lIns="93175" rIns="93175" tIns="46575">
            <a:noAutofit/>
          </a:bodyPr>
          <a:lstStyle/>
          <a:p>
            <a:pPr indent="0" lvl="0" marL="0" marR="0" rtl="0" algn="l">
              <a:spcBef>
                <a:spcPts val="0"/>
              </a:spcBef>
              <a:buSzPct val="25000"/>
              <a:buFont typeface="Arial"/>
              <a:buNone/>
            </a:pPr>
            <a:r>
              <a:rPr b="0" i="0" lang="en-US" sz="1800" u="none" cap="none" strike="noStrike"/>
              <a:t>Cuando una iglesia ha identificado gente para el servicio misionero. ¿Qué puede hacer la iglesia para preparar a sus propios miembros, y los misioneros? Has una lista de varias maneras en las que la agencia de envio puede ayudar a la iglesia, y muchas maneras en que puedan ayudar a los misioneros en su preparación.</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88" name="Shape 188"/>
        <p:cNvGrpSpPr/>
        <p:nvPr/>
      </p:nvGrpSpPr>
      <p:grpSpPr>
        <a:xfrm>
          <a:off x="0" y="0"/>
          <a:ext cx="0" cy="0"/>
          <a:chOff x="0" y="0"/>
          <a:chExt cx="0" cy="0"/>
        </a:xfrm>
      </p:grpSpPr>
      <p:sp>
        <p:nvSpPr>
          <p:cNvPr id="189" name="Shape 189"/>
          <p:cNvSpPr txBox="1"/>
          <p:nvPr/>
        </p:nvSpPr>
        <p:spPr>
          <a:xfrm>
            <a:off x="3897312" y="9223375"/>
            <a:ext cx="2982912" cy="485775"/>
          </a:xfrm>
          <a:prstGeom prst="rect">
            <a:avLst/>
          </a:prstGeom>
          <a:noFill/>
          <a:ln>
            <a:noFill/>
          </a:ln>
        </p:spPr>
        <p:txBody>
          <a:bodyPr anchorCtr="0" anchor="b" bIns="46575" lIns="93175" rIns="93175" tIns="46575">
            <a:noAutofit/>
          </a:bodyPr>
          <a:lstStyle/>
          <a:p>
            <a:pPr indent="0" lvl="0" marL="0" marR="0" rtl="0" algn="r">
              <a:lnSpc>
                <a:spcPct val="100000"/>
              </a:lnSpc>
              <a:spcBef>
                <a:spcPts val="0"/>
              </a:spcBef>
              <a:spcAft>
                <a:spcPts val="0"/>
              </a:spcAft>
              <a:buClr>
                <a:srgbClr val="000000"/>
              </a:buClr>
              <a:buSzPct val="25000"/>
              <a:buFont typeface="Arial"/>
              <a:buNone/>
            </a:pPr>
            <a:fld id="{00000000-1234-1234-1234-123412341234}" type="slidenum">
              <a:rPr b="0" i="0" lang="en-US" sz="1200" u="none">
                <a:solidFill>
                  <a:srgbClr val="000000"/>
                </a:solidFill>
                <a:latin typeface="Arial"/>
                <a:ea typeface="Arial"/>
                <a:cs typeface="Arial"/>
                <a:sym typeface="Arial"/>
              </a:rPr>
              <a:t>‹#›</a:t>
            </a:fld>
          </a:p>
        </p:txBody>
      </p:sp>
      <p:sp>
        <p:nvSpPr>
          <p:cNvPr id="190" name="Shape 190"/>
          <p:cNvSpPr/>
          <p:nvPr>
            <p:ph idx="2" type="sldImg"/>
          </p:nvPr>
        </p:nvSpPr>
        <p:spPr>
          <a:xfrm>
            <a:off x="1014412" y="728662"/>
            <a:ext cx="4852986" cy="3640137"/>
          </a:xfrm>
          <a:custGeom>
            <a:pathLst>
              <a:path extrusionOk="0" h="120000" w="120000">
                <a:moveTo>
                  <a:pt x="0" y="0"/>
                </a:moveTo>
                <a:lnTo>
                  <a:pt x="120000" y="0"/>
                </a:lnTo>
                <a:lnTo>
                  <a:pt x="120000" y="120000"/>
                </a:lnTo>
                <a:lnTo>
                  <a:pt x="0" y="120000"/>
                </a:lnTo>
                <a:close/>
              </a:path>
            </a:pathLst>
          </a:custGeom>
          <a:noFill/>
          <a:ln>
            <a:noFill/>
          </a:ln>
        </p:spPr>
      </p:sp>
      <p:sp>
        <p:nvSpPr>
          <p:cNvPr id="191" name="Shape 191"/>
          <p:cNvSpPr txBox="1"/>
          <p:nvPr>
            <p:ph idx="1" type="body"/>
          </p:nvPr>
        </p:nvSpPr>
        <p:spPr>
          <a:xfrm>
            <a:off x="688975" y="4613275"/>
            <a:ext cx="5503862" cy="4368799"/>
          </a:xfrm>
          <a:prstGeom prst="rect">
            <a:avLst/>
          </a:prstGeom>
          <a:noFill/>
          <a:ln>
            <a:noFill/>
          </a:ln>
        </p:spPr>
        <p:txBody>
          <a:bodyPr anchorCtr="0" anchor="t" bIns="46575" lIns="93175" rIns="93175" tIns="46575">
            <a:noAutofit/>
          </a:bodyPr>
          <a:lstStyle/>
          <a:p>
            <a:pPr indent="0" lvl="0" marL="0" marR="0" rtl="0" algn="l">
              <a:spcBef>
                <a:spcPts val="0"/>
              </a:spcBef>
              <a:buSzPct val="25000"/>
              <a:buFont typeface="Arial"/>
              <a:buNone/>
            </a:pPr>
            <a:r>
              <a:rPr b="0" i="0" lang="en-US" sz="1800" u="none" cap="none" strike="noStrike"/>
              <a:t>En primer lugar, veremos quién envió al apóstol Pablo: fue el Espíritu Santo y la iglesia de Antioquía que se pusieron de acuerdo.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95" name="Shape 195"/>
        <p:cNvGrpSpPr/>
        <p:nvPr/>
      </p:nvGrpSpPr>
      <p:grpSpPr>
        <a:xfrm>
          <a:off x="0" y="0"/>
          <a:ext cx="0" cy="0"/>
          <a:chOff x="0" y="0"/>
          <a:chExt cx="0" cy="0"/>
        </a:xfrm>
      </p:grpSpPr>
      <p:sp>
        <p:nvSpPr>
          <p:cNvPr id="196" name="Shape 196"/>
          <p:cNvSpPr txBox="1"/>
          <p:nvPr/>
        </p:nvSpPr>
        <p:spPr>
          <a:xfrm>
            <a:off x="3897312" y="9223375"/>
            <a:ext cx="2982912" cy="485775"/>
          </a:xfrm>
          <a:prstGeom prst="rect">
            <a:avLst/>
          </a:prstGeom>
          <a:noFill/>
          <a:ln>
            <a:noFill/>
          </a:ln>
        </p:spPr>
        <p:txBody>
          <a:bodyPr anchorCtr="0" anchor="b" bIns="46575" lIns="93175" rIns="93175" tIns="46575">
            <a:noAutofit/>
          </a:bodyPr>
          <a:lstStyle/>
          <a:p>
            <a:pPr indent="0" lvl="0" marL="0" marR="0" rtl="0" algn="r">
              <a:lnSpc>
                <a:spcPct val="100000"/>
              </a:lnSpc>
              <a:spcBef>
                <a:spcPts val="0"/>
              </a:spcBef>
              <a:spcAft>
                <a:spcPts val="0"/>
              </a:spcAft>
              <a:buClr>
                <a:srgbClr val="000000"/>
              </a:buClr>
              <a:buSzPct val="25000"/>
              <a:buFont typeface="Arial"/>
              <a:buNone/>
            </a:pPr>
            <a:fld id="{00000000-1234-1234-1234-123412341234}" type="slidenum">
              <a:rPr b="0" i="0" lang="en-US" sz="1200" u="none">
                <a:solidFill>
                  <a:srgbClr val="000000"/>
                </a:solidFill>
                <a:latin typeface="Arial"/>
                <a:ea typeface="Arial"/>
                <a:cs typeface="Arial"/>
                <a:sym typeface="Arial"/>
              </a:rPr>
              <a:t>‹#›</a:t>
            </a:fld>
          </a:p>
        </p:txBody>
      </p:sp>
      <p:sp>
        <p:nvSpPr>
          <p:cNvPr id="197" name="Shape 197"/>
          <p:cNvSpPr/>
          <p:nvPr>
            <p:ph idx="2" type="sldImg"/>
          </p:nvPr>
        </p:nvSpPr>
        <p:spPr>
          <a:xfrm>
            <a:off x="1014412" y="728662"/>
            <a:ext cx="4852986" cy="3640137"/>
          </a:xfrm>
          <a:custGeom>
            <a:pathLst>
              <a:path extrusionOk="0" h="120000" w="120000">
                <a:moveTo>
                  <a:pt x="0" y="0"/>
                </a:moveTo>
                <a:lnTo>
                  <a:pt x="120000" y="0"/>
                </a:lnTo>
                <a:lnTo>
                  <a:pt x="120000" y="120000"/>
                </a:lnTo>
                <a:lnTo>
                  <a:pt x="0" y="120000"/>
                </a:lnTo>
                <a:close/>
              </a:path>
            </a:pathLst>
          </a:custGeom>
          <a:noFill/>
          <a:ln>
            <a:noFill/>
          </a:ln>
        </p:spPr>
      </p:sp>
      <p:sp>
        <p:nvSpPr>
          <p:cNvPr id="198" name="Shape 198"/>
          <p:cNvSpPr txBox="1"/>
          <p:nvPr>
            <p:ph idx="1" type="body"/>
          </p:nvPr>
        </p:nvSpPr>
        <p:spPr>
          <a:xfrm>
            <a:off x="688975" y="4613275"/>
            <a:ext cx="5503862" cy="4368799"/>
          </a:xfrm>
          <a:prstGeom prst="rect">
            <a:avLst/>
          </a:prstGeom>
          <a:noFill/>
          <a:ln>
            <a:noFill/>
          </a:ln>
        </p:spPr>
        <p:txBody>
          <a:bodyPr anchorCtr="0" anchor="t" bIns="46575" lIns="93175" rIns="93175" tIns="46575">
            <a:noAutofit/>
          </a:bodyPr>
          <a:lstStyle/>
          <a:p>
            <a:pPr indent="0" lvl="0" marL="0" marR="0" rtl="0" algn="l">
              <a:spcBef>
                <a:spcPts val="0"/>
              </a:spcBef>
              <a:buSzPct val="25000"/>
              <a:buFont typeface="Arial"/>
              <a:buNone/>
            </a:pPr>
            <a:r>
              <a:rPr b="0" i="0" lang="en-US" sz="1800" u="none" cap="none" strike="noStrike"/>
              <a:t>¿Cuál es el papel de una iglesia al enviar misioneros? Pensemos en tres cosas importantes que puede hacer una iglesia. ¿Qué puede hacer una iglesia, que una agencia no puede hacer? </a:t>
            </a:r>
          </a:p>
          <a:p>
            <a:pPr indent="0" lvl="0" marL="0" marR="0" rtl="0" algn="l">
              <a:spcBef>
                <a:spcPts val="0"/>
              </a:spcBef>
              <a:buSzPct val="25000"/>
              <a:buFont typeface="Arial"/>
              <a:buNone/>
            </a:pPr>
            <a:r>
              <a:rPr b="0" i="0" lang="en-US" sz="1800" u="none" cap="none" strike="noStrike"/>
              <a:t>¿Qué puede hacer una agencia de envio? Piensa en tres aspectos importantes. ¿Qué puede hacer una agencia, que una iglesia no puede hacer? </a:t>
            </a:r>
          </a:p>
          <a:p>
            <a:pPr indent="0" lvl="0" marL="0" marR="0" rtl="0" algn="l">
              <a:spcBef>
                <a:spcPts val="0"/>
              </a:spcBef>
              <a:buSzPct val="25000"/>
              <a:buNone/>
            </a:pPr>
            <a:r>
              <a:t/>
            </a:r>
            <a:endParaRPr b="0" i="0" sz="1800" u="none" cap="none" strike="noStrike"/>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202" name="Shape 202"/>
        <p:cNvGrpSpPr/>
        <p:nvPr/>
      </p:nvGrpSpPr>
      <p:grpSpPr>
        <a:xfrm>
          <a:off x="0" y="0"/>
          <a:ext cx="0" cy="0"/>
          <a:chOff x="0" y="0"/>
          <a:chExt cx="0" cy="0"/>
        </a:xfrm>
      </p:grpSpPr>
      <p:sp>
        <p:nvSpPr>
          <p:cNvPr id="203" name="Shape 203"/>
          <p:cNvSpPr txBox="1"/>
          <p:nvPr/>
        </p:nvSpPr>
        <p:spPr>
          <a:xfrm>
            <a:off x="3897312" y="9223375"/>
            <a:ext cx="2982912" cy="485775"/>
          </a:xfrm>
          <a:prstGeom prst="rect">
            <a:avLst/>
          </a:prstGeom>
          <a:noFill/>
          <a:ln>
            <a:noFill/>
          </a:ln>
        </p:spPr>
        <p:txBody>
          <a:bodyPr anchorCtr="0" anchor="b" bIns="46575" lIns="93175" rIns="93175" tIns="46575">
            <a:noAutofit/>
          </a:bodyPr>
          <a:lstStyle/>
          <a:p>
            <a:pPr indent="0" lvl="0" marL="0" marR="0" rtl="0" algn="r">
              <a:lnSpc>
                <a:spcPct val="100000"/>
              </a:lnSpc>
              <a:spcBef>
                <a:spcPts val="0"/>
              </a:spcBef>
              <a:spcAft>
                <a:spcPts val="0"/>
              </a:spcAft>
              <a:buClr>
                <a:srgbClr val="000000"/>
              </a:buClr>
              <a:buSzPct val="25000"/>
              <a:buFont typeface="Arial"/>
              <a:buNone/>
            </a:pPr>
            <a:fld id="{00000000-1234-1234-1234-123412341234}" type="slidenum">
              <a:rPr b="0" i="0" lang="en-US" sz="1200" u="none">
                <a:solidFill>
                  <a:srgbClr val="000000"/>
                </a:solidFill>
                <a:latin typeface="Arial"/>
                <a:ea typeface="Arial"/>
                <a:cs typeface="Arial"/>
                <a:sym typeface="Arial"/>
              </a:rPr>
              <a:t>‹#›</a:t>
            </a:fld>
          </a:p>
        </p:txBody>
      </p:sp>
      <p:sp>
        <p:nvSpPr>
          <p:cNvPr id="204" name="Shape 204"/>
          <p:cNvSpPr/>
          <p:nvPr>
            <p:ph idx="2" type="sldImg"/>
          </p:nvPr>
        </p:nvSpPr>
        <p:spPr>
          <a:xfrm>
            <a:off x="1014412" y="728662"/>
            <a:ext cx="4852986" cy="3640137"/>
          </a:xfrm>
          <a:custGeom>
            <a:pathLst>
              <a:path extrusionOk="0" h="120000" w="120000">
                <a:moveTo>
                  <a:pt x="0" y="0"/>
                </a:moveTo>
                <a:lnTo>
                  <a:pt x="120000" y="0"/>
                </a:lnTo>
                <a:lnTo>
                  <a:pt x="120000" y="120000"/>
                </a:lnTo>
                <a:lnTo>
                  <a:pt x="0" y="120000"/>
                </a:lnTo>
                <a:close/>
              </a:path>
            </a:pathLst>
          </a:custGeom>
          <a:noFill/>
          <a:ln>
            <a:noFill/>
          </a:ln>
        </p:spPr>
      </p:sp>
      <p:sp>
        <p:nvSpPr>
          <p:cNvPr id="205" name="Shape 205"/>
          <p:cNvSpPr txBox="1"/>
          <p:nvPr>
            <p:ph idx="1" type="body"/>
          </p:nvPr>
        </p:nvSpPr>
        <p:spPr>
          <a:xfrm>
            <a:off x="917575" y="4613275"/>
            <a:ext cx="5046662" cy="4368799"/>
          </a:xfrm>
          <a:prstGeom prst="rect">
            <a:avLst/>
          </a:prstGeom>
          <a:noFill/>
          <a:ln>
            <a:noFill/>
          </a:ln>
        </p:spPr>
        <p:txBody>
          <a:bodyPr anchorCtr="0" anchor="t" bIns="46575" lIns="93175" rIns="93175" tIns="46575">
            <a:noAutofit/>
          </a:bodyPr>
          <a:lstStyle/>
          <a:p>
            <a:pPr indent="0" lvl="0" marL="0" marR="0" rtl="0" algn="l">
              <a:spcBef>
                <a:spcPts val="0"/>
              </a:spcBef>
              <a:buSzPct val="25000"/>
              <a:buFont typeface="Arial"/>
              <a:buNone/>
            </a:pPr>
            <a:r>
              <a:rPr b="0" i="0" lang="en-US" sz="1800" u="none" cap="none" strike="noStrike"/>
              <a:t>Quiero que pensemos en problemas que hayan resultado en la falta de éxito para misioneros. Por perdida de éxito me refiero a tener un ministerio que no es efectivo, o tener que regresar a casa antes de tiempo.</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210" name="Shape 210"/>
        <p:cNvGrpSpPr/>
        <p:nvPr/>
      </p:nvGrpSpPr>
      <p:grpSpPr>
        <a:xfrm>
          <a:off x="0" y="0"/>
          <a:ext cx="0" cy="0"/>
          <a:chOff x="0" y="0"/>
          <a:chExt cx="0" cy="0"/>
        </a:xfrm>
      </p:grpSpPr>
      <p:sp>
        <p:nvSpPr>
          <p:cNvPr id="211" name="Shape 211"/>
          <p:cNvSpPr txBox="1"/>
          <p:nvPr/>
        </p:nvSpPr>
        <p:spPr>
          <a:xfrm>
            <a:off x="3897312" y="9223375"/>
            <a:ext cx="2982912" cy="485775"/>
          </a:xfrm>
          <a:prstGeom prst="rect">
            <a:avLst/>
          </a:prstGeom>
          <a:noFill/>
          <a:ln>
            <a:noFill/>
          </a:ln>
        </p:spPr>
        <p:txBody>
          <a:bodyPr anchorCtr="0" anchor="b" bIns="46575" lIns="93175" rIns="93175" tIns="46575">
            <a:noAutofit/>
          </a:bodyPr>
          <a:lstStyle/>
          <a:p>
            <a:pPr indent="0" lvl="0" marL="0" marR="0" rtl="0" algn="r">
              <a:lnSpc>
                <a:spcPct val="100000"/>
              </a:lnSpc>
              <a:spcBef>
                <a:spcPts val="0"/>
              </a:spcBef>
              <a:spcAft>
                <a:spcPts val="0"/>
              </a:spcAft>
              <a:buClr>
                <a:srgbClr val="000000"/>
              </a:buClr>
              <a:buSzPct val="25000"/>
              <a:buFont typeface="Arial"/>
              <a:buNone/>
            </a:pPr>
            <a:fld id="{00000000-1234-1234-1234-123412341234}" type="slidenum">
              <a:rPr b="0" i="0" lang="en-US" sz="1200" u="none">
                <a:solidFill>
                  <a:srgbClr val="000000"/>
                </a:solidFill>
                <a:latin typeface="Arial"/>
                <a:ea typeface="Arial"/>
                <a:cs typeface="Arial"/>
                <a:sym typeface="Arial"/>
              </a:rPr>
              <a:t>‹#›</a:t>
            </a:fld>
          </a:p>
        </p:txBody>
      </p:sp>
      <p:sp>
        <p:nvSpPr>
          <p:cNvPr id="212" name="Shape 212"/>
          <p:cNvSpPr/>
          <p:nvPr>
            <p:ph idx="2" type="sldImg"/>
          </p:nvPr>
        </p:nvSpPr>
        <p:spPr>
          <a:xfrm>
            <a:off x="1014412" y="728662"/>
            <a:ext cx="4852986" cy="3640137"/>
          </a:xfrm>
          <a:custGeom>
            <a:pathLst>
              <a:path extrusionOk="0" h="120000" w="120000">
                <a:moveTo>
                  <a:pt x="0" y="0"/>
                </a:moveTo>
                <a:lnTo>
                  <a:pt x="120000" y="0"/>
                </a:lnTo>
                <a:lnTo>
                  <a:pt x="120000" y="120000"/>
                </a:lnTo>
                <a:lnTo>
                  <a:pt x="0" y="120000"/>
                </a:lnTo>
                <a:close/>
              </a:path>
            </a:pathLst>
          </a:custGeom>
          <a:noFill/>
          <a:ln>
            <a:noFill/>
          </a:ln>
        </p:spPr>
      </p:sp>
      <p:sp>
        <p:nvSpPr>
          <p:cNvPr id="213" name="Shape 213"/>
          <p:cNvSpPr txBox="1"/>
          <p:nvPr>
            <p:ph idx="1" type="body"/>
          </p:nvPr>
        </p:nvSpPr>
        <p:spPr>
          <a:xfrm>
            <a:off x="688975" y="4613275"/>
            <a:ext cx="5503862" cy="4368799"/>
          </a:xfrm>
          <a:prstGeom prst="rect">
            <a:avLst/>
          </a:prstGeom>
          <a:noFill/>
          <a:ln>
            <a:noFill/>
          </a:ln>
        </p:spPr>
        <p:txBody>
          <a:bodyPr anchorCtr="0" anchor="t" bIns="46575" lIns="93175" rIns="93175" tIns="46575">
            <a:noAutofit/>
          </a:bodyPr>
          <a:lstStyle/>
          <a:p>
            <a:pPr indent="0" lvl="0" marL="0" marR="0" rtl="0" algn="l">
              <a:spcBef>
                <a:spcPts val="0"/>
              </a:spcBef>
              <a:buSzPct val="25000"/>
              <a:buFont typeface="Arial"/>
              <a:buNone/>
            </a:pPr>
            <a:r>
              <a:rPr b="0" i="0" lang="en-US" sz="1800" u="none" cap="none" strike="noStrike"/>
              <a:t>Hay varias y prácticas maneras en la qué podemos ayudar a nuestros misioneros.</a:t>
            </a:r>
          </a:p>
          <a:p>
            <a:pPr indent="0" lvl="0" marL="0" marR="0" rtl="0" algn="l">
              <a:spcBef>
                <a:spcPts val="0"/>
              </a:spcBef>
              <a:buSzPct val="25000"/>
              <a:buFont typeface="Arial"/>
              <a:buNone/>
            </a:pPr>
            <a:r>
              <a:rPr b="0" i="0" lang="en-US" sz="1800" u="none" cap="none" strike="noStrike"/>
              <a:t>Siempre es más caro vivir en un país diferente comparado a nuestros propio país. Sugiere algunas maneras en la que puede ser posible.</a:t>
            </a:r>
          </a:p>
          <a:p>
            <a:pPr indent="0" lvl="0" marL="0" marR="0" rtl="0" algn="l">
              <a:spcBef>
                <a:spcPts val="0"/>
              </a:spcBef>
              <a:buSzPct val="25000"/>
              <a:buFont typeface="Arial"/>
              <a:buNone/>
            </a:pPr>
            <a:r>
              <a:rPr b="0" i="0" lang="en-US" sz="1800" u="none" cap="none" strike="noStrike"/>
              <a:t>¿Por qué la comunicación es importante? Sugiere varias maneras en las que podemos comunicarnos. </a:t>
            </a:r>
          </a:p>
          <a:p>
            <a:pPr indent="0" lvl="0" marL="0" marR="0" rtl="0" algn="l">
              <a:spcBef>
                <a:spcPts val="0"/>
              </a:spcBef>
              <a:buSzPct val="25000"/>
              <a:buFont typeface="Arial"/>
              <a:buNone/>
            </a:pPr>
            <a:r>
              <a:rPr b="0" i="0" lang="en-US" sz="1800" u="none" cap="none" strike="noStrike"/>
              <a:t>¿Qué ayuda práctica será necesaria cuando viene una crisis?</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217" name="Shape 217"/>
        <p:cNvGrpSpPr/>
        <p:nvPr/>
      </p:nvGrpSpPr>
      <p:grpSpPr>
        <a:xfrm>
          <a:off x="0" y="0"/>
          <a:ext cx="0" cy="0"/>
          <a:chOff x="0" y="0"/>
          <a:chExt cx="0" cy="0"/>
        </a:xfrm>
      </p:grpSpPr>
      <p:sp>
        <p:nvSpPr>
          <p:cNvPr id="218" name="Shape 218"/>
          <p:cNvSpPr txBox="1"/>
          <p:nvPr/>
        </p:nvSpPr>
        <p:spPr>
          <a:xfrm>
            <a:off x="3897312" y="9223375"/>
            <a:ext cx="2982912" cy="485775"/>
          </a:xfrm>
          <a:prstGeom prst="rect">
            <a:avLst/>
          </a:prstGeom>
          <a:noFill/>
          <a:ln>
            <a:noFill/>
          </a:ln>
        </p:spPr>
        <p:txBody>
          <a:bodyPr anchorCtr="0" anchor="b" bIns="46575" lIns="93175" rIns="93175" tIns="46575">
            <a:noAutofit/>
          </a:bodyPr>
          <a:lstStyle/>
          <a:p>
            <a:pPr indent="0" lvl="0" marL="0" marR="0" rtl="0" algn="r">
              <a:lnSpc>
                <a:spcPct val="100000"/>
              </a:lnSpc>
              <a:spcBef>
                <a:spcPts val="0"/>
              </a:spcBef>
              <a:spcAft>
                <a:spcPts val="0"/>
              </a:spcAft>
              <a:buClr>
                <a:srgbClr val="000000"/>
              </a:buClr>
              <a:buSzPct val="25000"/>
              <a:buFont typeface="Arial"/>
              <a:buNone/>
            </a:pPr>
            <a:fld id="{00000000-1234-1234-1234-123412341234}" type="slidenum">
              <a:rPr b="0" i="0" lang="en-US" sz="1200" u="none">
                <a:solidFill>
                  <a:srgbClr val="000000"/>
                </a:solidFill>
                <a:latin typeface="Arial"/>
                <a:ea typeface="Arial"/>
                <a:cs typeface="Arial"/>
                <a:sym typeface="Arial"/>
              </a:rPr>
              <a:t>‹#›</a:t>
            </a:fld>
          </a:p>
        </p:txBody>
      </p:sp>
      <p:sp>
        <p:nvSpPr>
          <p:cNvPr id="219" name="Shape 219"/>
          <p:cNvSpPr/>
          <p:nvPr>
            <p:ph idx="2" type="sldImg"/>
          </p:nvPr>
        </p:nvSpPr>
        <p:spPr>
          <a:xfrm>
            <a:off x="1014412" y="728662"/>
            <a:ext cx="4852986" cy="3640137"/>
          </a:xfrm>
          <a:custGeom>
            <a:pathLst>
              <a:path extrusionOk="0" h="120000" w="120000">
                <a:moveTo>
                  <a:pt x="0" y="0"/>
                </a:moveTo>
                <a:lnTo>
                  <a:pt x="120000" y="0"/>
                </a:lnTo>
                <a:lnTo>
                  <a:pt x="120000" y="120000"/>
                </a:lnTo>
                <a:lnTo>
                  <a:pt x="0" y="120000"/>
                </a:lnTo>
                <a:close/>
              </a:path>
            </a:pathLst>
          </a:custGeom>
          <a:noFill/>
          <a:ln>
            <a:noFill/>
          </a:ln>
        </p:spPr>
      </p:sp>
      <p:sp>
        <p:nvSpPr>
          <p:cNvPr id="220" name="Shape 220"/>
          <p:cNvSpPr txBox="1"/>
          <p:nvPr>
            <p:ph idx="1" type="body"/>
          </p:nvPr>
        </p:nvSpPr>
        <p:spPr>
          <a:xfrm>
            <a:off x="688975" y="4613275"/>
            <a:ext cx="5503862" cy="4368799"/>
          </a:xfrm>
          <a:prstGeom prst="rect">
            <a:avLst/>
          </a:prstGeom>
          <a:noFill/>
          <a:ln>
            <a:noFill/>
          </a:ln>
        </p:spPr>
        <p:txBody>
          <a:bodyPr anchorCtr="0" anchor="t" bIns="46575" lIns="93175" rIns="93175" tIns="46575">
            <a:noAutofit/>
          </a:bodyPr>
          <a:lstStyle/>
          <a:p>
            <a:pPr indent="0" lvl="0" marL="0" marR="0" rtl="0" algn="l">
              <a:spcBef>
                <a:spcPts val="0"/>
              </a:spcBef>
              <a:buSzPct val="25000"/>
              <a:buFont typeface="Arial"/>
              <a:buNone/>
            </a:pPr>
            <a:r>
              <a:rPr b="0" i="0" lang="en-US" sz="1800" u="none" cap="none" strike="noStrike"/>
              <a:t>Notarás que la iglesia enviadora y la agencia, muchas veces estarán preocupadas por las mismas cosas, pero creo que podemos ver que su rol es diferente. Por ejemplo, la iglesia ha provisto el dinero, pero la agencia misionera a menudo tiene que transferir el dinero al misionero.</a:t>
            </a:r>
          </a:p>
          <a:p>
            <a:pPr indent="0" lvl="0" marL="0" marR="0" rtl="0" algn="l">
              <a:spcBef>
                <a:spcPts val="0"/>
              </a:spcBef>
              <a:buSzPct val="25000"/>
              <a:buFont typeface="Arial"/>
              <a:buNone/>
            </a:pPr>
            <a:r>
              <a:rPr b="0" i="0" lang="en-US" sz="1800" u="none" cap="none" strike="noStrike"/>
              <a:t>Sugiere maneras en las que la iglesia y agencia pueden trabajar juntos en las areas de oración, aliento, comunicación, manejo de crisis, y cuando el misionero vuelve a casa.</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236" name="Shape 236"/>
        <p:cNvGrpSpPr/>
        <p:nvPr/>
      </p:nvGrpSpPr>
      <p:grpSpPr>
        <a:xfrm>
          <a:off x="0" y="0"/>
          <a:ext cx="0" cy="0"/>
          <a:chOff x="0" y="0"/>
          <a:chExt cx="0" cy="0"/>
        </a:xfrm>
      </p:grpSpPr>
      <p:sp>
        <p:nvSpPr>
          <p:cNvPr id="237" name="Shape 237"/>
          <p:cNvSpPr txBox="1"/>
          <p:nvPr/>
        </p:nvSpPr>
        <p:spPr>
          <a:xfrm>
            <a:off x="3897312" y="9223375"/>
            <a:ext cx="2982912" cy="485775"/>
          </a:xfrm>
          <a:prstGeom prst="rect">
            <a:avLst/>
          </a:prstGeom>
          <a:noFill/>
          <a:ln>
            <a:noFill/>
          </a:ln>
        </p:spPr>
        <p:txBody>
          <a:bodyPr anchorCtr="0" anchor="b" bIns="46575" lIns="93175" rIns="93175" tIns="46575">
            <a:noAutofit/>
          </a:bodyPr>
          <a:lstStyle/>
          <a:p>
            <a:pPr indent="0" lvl="0" marL="0" marR="0" rtl="0" algn="r">
              <a:lnSpc>
                <a:spcPct val="100000"/>
              </a:lnSpc>
              <a:spcBef>
                <a:spcPts val="0"/>
              </a:spcBef>
              <a:spcAft>
                <a:spcPts val="0"/>
              </a:spcAft>
              <a:buClr>
                <a:srgbClr val="000000"/>
              </a:buClr>
              <a:buSzPct val="25000"/>
              <a:buFont typeface="Arial"/>
              <a:buNone/>
            </a:pPr>
            <a:fld id="{00000000-1234-1234-1234-123412341234}" type="slidenum">
              <a:rPr b="0" i="0" lang="en-US" sz="1200" u="none">
                <a:solidFill>
                  <a:srgbClr val="000000"/>
                </a:solidFill>
                <a:latin typeface="Arial"/>
                <a:ea typeface="Arial"/>
                <a:cs typeface="Arial"/>
                <a:sym typeface="Arial"/>
              </a:rPr>
              <a:t>‹#›</a:t>
            </a:fld>
          </a:p>
        </p:txBody>
      </p:sp>
      <p:sp>
        <p:nvSpPr>
          <p:cNvPr id="238" name="Shape 238"/>
          <p:cNvSpPr/>
          <p:nvPr>
            <p:ph idx="2" type="sldImg"/>
          </p:nvPr>
        </p:nvSpPr>
        <p:spPr>
          <a:xfrm>
            <a:off x="1014412" y="728662"/>
            <a:ext cx="4852986" cy="3640137"/>
          </a:xfrm>
          <a:custGeom>
            <a:pathLst>
              <a:path extrusionOk="0" h="120000" w="120000">
                <a:moveTo>
                  <a:pt x="0" y="0"/>
                </a:moveTo>
                <a:lnTo>
                  <a:pt x="120000" y="0"/>
                </a:lnTo>
                <a:lnTo>
                  <a:pt x="120000" y="120000"/>
                </a:lnTo>
                <a:lnTo>
                  <a:pt x="0" y="120000"/>
                </a:lnTo>
                <a:close/>
              </a:path>
            </a:pathLst>
          </a:custGeom>
          <a:noFill/>
          <a:ln>
            <a:noFill/>
          </a:ln>
        </p:spPr>
      </p:sp>
      <p:sp>
        <p:nvSpPr>
          <p:cNvPr id="239" name="Shape 239"/>
          <p:cNvSpPr txBox="1"/>
          <p:nvPr>
            <p:ph idx="1" type="body"/>
          </p:nvPr>
        </p:nvSpPr>
        <p:spPr>
          <a:xfrm>
            <a:off x="688975" y="4613275"/>
            <a:ext cx="5503862" cy="4368799"/>
          </a:xfrm>
          <a:prstGeom prst="rect">
            <a:avLst/>
          </a:prstGeom>
          <a:noFill/>
          <a:ln>
            <a:noFill/>
          </a:ln>
        </p:spPr>
        <p:txBody>
          <a:bodyPr anchorCtr="0" anchor="t" bIns="46575" lIns="93175" rIns="93175" tIns="46575">
            <a:noAutofit/>
          </a:bodyPr>
          <a:lstStyle/>
          <a:p>
            <a:pPr indent="0" lvl="0" marL="0" marR="0" rtl="0" algn="l">
              <a:spcBef>
                <a:spcPts val="0"/>
              </a:spcBef>
              <a:buSzPct val="25000"/>
              <a:buFont typeface="Arial"/>
              <a:buNone/>
            </a:pPr>
            <a:r>
              <a:rPr b="0" i="0" lang="en-US" sz="1800" u="none" cap="none" strike="noStrike"/>
              <a:t>En las relaciones de equipo, con frecuencia descubrimos que somos tomados por sorpresa cuando nuestros colegas reaccionan de maneras que no esperamos. Esta sorpresa nos demuestra qué es lo que asumimos y esperamos, que puede ser algo que no hayamos pensado antes.</a:t>
            </a:r>
          </a:p>
          <a:p>
            <a:pPr indent="0" lvl="0" marL="0" marR="0" rtl="0" algn="l">
              <a:spcBef>
                <a:spcPts val="0"/>
              </a:spcBef>
              <a:buSzPct val="25000"/>
              <a:buFont typeface="Arial"/>
              <a:buNone/>
            </a:pPr>
            <a:r>
              <a:rPr b="0" i="0" lang="en-US" sz="1800" u="none" cap="none" strike="noStrike"/>
              <a:t>Podemos tener suposiciones acerca de cómo se comporta nuestro líder, y cómo se toman decisiones, desde nuestro bagaje cultural, y descubrimos que es muy diferente de las suposiciones que nuestros colegas tienen. </a:t>
            </a:r>
          </a:p>
          <a:p>
            <a:pPr indent="0" lvl="0" marL="0" marR="0" rtl="0" algn="l">
              <a:spcBef>
                <a:spcPts val="0"/>
              </a:spcBef>
              <a:buSzPct val="25000"/>
              <a:buFont typeface="Arial"/>
              <a:buNone/>
            </a:pPr>
            <a:r>
              <a:rPr b="0" i="0" lang="en-US" sz="1800" u="none" cap="none" strike="noStrike"/>
              <a:t>Podemos pensar que la familia y el ministerio van juntos de cierto modo, y descubrimos que ciertos colegas piensas muy diferente.</a:t>
            </a:r>
          </a:p>
          <a:p>
            <a:pPr indent="0" lvl="0" marL="0" marR="0" rtl="0" algn="l">
              <a:spcBef>
                <a:spcPts val="0"/>
              </a:spcBef>
              <a:buSzPct val="25000"/>
              <a:buFont typeface="Arial"/>
              <a:buNone/>
            </a:pPr>
            <a:r>
              <a:rPr b="0" i="0" lang="en-US" sz="1800" u="none" cap="none" strike="noStrike"/>
              <a:t>Todos enfrentaremos asuntos de riqueza y pobreza, y reaccionaremos distinto.</a:t>
            </a:r>
          </a:p>
          <a:p>
            <a:pPr indent="0" lvl="0" marL="0" marR="0" rtl="0" algn="l">
              <a:spcBef>
                <a:spcPts val="0"/>
              </a:spcBef>
              <a:buSzPct val="25000"/>
              <a:buFont typeface="Arial"/>
              <a:buNone/>
            </a:pPr>
            <a:r>
              <a:rPr b="0" i="0" lang="en-US" sz="1800" u="none" cap="none" strike="noStrike"/>
              <a:t>Debemos aprender a esperar, observar, escuchar y preguntar, en lugar de criticar. </a:t>
            </a:r>
          </a:p>
          <a:p>
            <a:pPr indent="0" lvl="0" marL="0" marR="0" rtl="0" algn="l">
              <a:spcBef>
                <a:spcPts val="0"/>
              </a:spcBef>
              <a:buSzPct val="25000"/>
              <a:buFont typeface="Arial"/>
              <a:buNone/>
            </a:pPr>
            <a:r>
              <a:rPr b="0" i="0" lang="en-US" sz="1800" u="none" cap="none" strike="noStrike"/>
              <a:t>A menudo no sabemos las motivaciones por las que los otros actúan de la manera en que lo hacen.</a:t>
            </a:r>
          </a:p>
          <a:p>
            <a:pPr indent="0" lvl="0" marL="0" marR="0" rtl="0" algn="l">
              <a:spcBef>
                <a:spcPts val="0"/>
              </a:spcBef>
              <a:buSzPct val="25000"/>
              <a:buFont typeface="Arial"/>
              <a:buNone/>
            </a:pPr>
            <a:r>
              <a:rPr b="0" i="0" lang="en-US" sz="1800" u="none" cap="none" strike="noStrike"/>
              <a:t>¿Cuáles son las típicas expectativas que los misioneros de Latinoamérica tienen para: fa) toma de decisiones b) ministerio y familia c) riqueza y pobreza?</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243" name="Shape 243"/>
        <p:cNvGrpSpPr/>
        <p:nvPr/>
      </p:nvGrpSpPr>
      <p:grpSpPr>
        <a:xfrm>
          <a:off x="0" y="0"/>
          <a:ext cx="0" cy="0"/>
          <a:chOff x="0" y="0"/>
          <a:chExt cx="0" cy="0"/>
        </a:xfrm>
      </p:grpSpPr>
      <p:sp>
        <p:nvSpPr>
          <p:cNvPr id="244" name="Shape 244"/>
          <p:cNvSpPr txBox="1"/>
          <p:nvPr/>
        </p:nvSpPr>
        <p:spPr>
          <a:xfrm>
            <a:off x="3897312" y="9223375"/>
            <a:ext cx="2982912" cy="485775"/>
          </a:xfrm>
          <a:prstGeom prst="rect">
            <a:avLst/>
          </a:prstGeom>
          <a:noFill/>
          <a:ln>
            <a:noFill/>
          </a:ln>
        </p:spPr>
        <p:txBody>
          <a:bodyPr anchorCtr="0" anchor="b" bIns="46575" lIns="93175" rIns="93175" tIns="46575">
            <a:noAutofit/>
          </a:bodyPr>
          <a:lstStyle/>
          <a:p>
            <a:pPr indent="0" lvl="0" marL="0" marR="0" rtl="0" algn="r">
              <a:lnSpc>
                <a:spcPct val="100000"/>
              </a:lnSpc>
              <a:spcBef>
                <a:spcPts val="0"/>
              </a:spcBef>
              <a:spcAft>
                <a:spcPts val="0"/>
              </a:spcAft>
              <a:buClr>
                <a:srgbClr val="000000"/>
              </a:buClr>
              <a:buSzPct val="25000"/>
              <a:buFont typeface="Arial"/>
              <a:buNone/>
            </a:pPr>
            <a:fld id="{00000000-1234-1234-1234-123412341234}" type="slidenum">
              <a:rPr b="0" i="0" lang="en-US" sz="1200" u="none">
                <a:solidFill>
                  <a:srgbClr val="000000"/>
                </a:solidFill>
                <a:latin typeface="Arial"/>
                <a:ea typeface="Arial"/>
                <a:cs typeface="Arial"/>
                <a:sym typeface="Arial"/>
              </a:rPr>
              <a:t>‹#›</a:t>
            </a:fld>
          </a:p>
        </p:txBody>
      </p:sp>
      <p:sp>
        <p:nvSpPr>
          <p:cNvPr id="245" name="Shape 245"/>
          <p:cNvSpPr/>
          <p:nvPr>
            <p:ph idx="2" type="sldImg"/>
          </p:nvPr>
        </p:nvSpPr>
        <p:spPr>
          <a:xfrm>
            <a:off x="1014412" y="728662"/>
            <a:ext cx="4852986" cy="3640137"/>
          </a:xfrm>
          <a:custGeom>
            <a:pathLst>
              <a:path extrusionOk="0" h="120000" w="120000">
                <a:moveTo>
                  <a:pt x="0" y="0"/>
                </a:moveTo>
                <a:lnTo>
                  <a:pt x="120000" y="0"/>
                </a:lnTo>
                <a:lnTo>
                  <a:pt x="120000" y="120000"/>
                </a:lnTo>
                <a:lnTo>
                  <a:pt x="0" y="120000"/>
                </a:lnTo>
                <a:close/>
              </a:path>
            </a:pathLst>
          </a:custGeom>
          <a:noFill/>
          <a:ln>
            <a:noFill/>
          </a:ln>
        </p:spPr>
      </p:sp>
      <p:sp>
        <p:nvSpPr>
          <p:cNvPr id="246" name="Shape 246"/>
          <p:cNvSpPr txBox="1"/>
          <p:nvPr>
            <p:ph idx="1" type="body"/>
          </p:nvPr>
        </p:nvSpPr>
        <p:spPr>
          <a:xfrm>
            <a:off x="688975" y="4613275"/>
            <a:ext cx="5503862" cy="4368799"/>
          </a:xfrm>
          <a:prstGeom prst="rect">
            <a:avLst/>
          </a:prstGeom>
          <a:noFill/>
          <a:ln>
            <a:noFill/>
          </a:ln>
        </p:spPr>
        <p:txBody>
          <a:bodyPr anchorCtr="0" anchor="t" bIns="46575" lIns="93175" rIns="93175" tIns="46575">
            <a:noAutofit/>
          </a:bodyPr>
          <a:lstStyle/>
          <a:p>
            <a:pPr indent="0" lvl="0" marL="0" marR="0" rtl="0" algn="l">
              <a:spcBef>
                <a:spcPts val="0"/>
              </a:spcBef>
              <a:buSzPct val="25000"/>
              <a:buFont typeface="Arial"/>
              <a:buNone/>
            </a:pPr>
            <a:r>
              <a:rPr b="0" i="0" lang="en-US" sz="1800" u="none" cap="none" strike="noStrike"/>
              <a:t>Aquí hay unos asuntos prácticos donde es necesario el cuidado:</a:t>
            </a:r>
          </a:p>
          <a:p>
            <a:pPr indent="0" lvl="0" marL="0" marR="0" rtl="0" algn="l">
              <a:spcBef>
                <a:spcPts val="0"/>
              </a:spcBef>
              <a:buSzPct val="25000"/>
              <a:buFont typeface="Arial"/>
              <a:buNone/>
            </a:pPr>
            <a:r>
              <a:rPr b="0" i="0" lang="en-US" sz="1800" u="none" cap="none" strike="noStrike"/>
              <a:t>Educación  de los hijos de misioneros: las familias necesitan consejos prácticos, sabiduría acerca de las ocpiones educativas que tienen, y generalmente dinero. </a:t>
            </a:r>
          </a:p>
          <a:p>
            <a:pPr indent="0" lvl="0" marL="0" marR="0" rtl="0" algn="l">
              <a:spcBef>
                <a:spcPts val="0"/>
              </a:spcBef>
              <a:buSzPct val="25000"/>
              <a:buFont typeface="Arial"/>
              <a:buNone/>
            </a:pPr>
            <a:r>
              <a:rPr b="0" i="0" lang="en-US" sz="1800" u="none" cap="none" strike="noStrike"/>
              <a:t>¿Cómo tienen las personas sus necesidades de salud resueltas en su país de origen? ¿Qué será diferente cuando vayan a un nuevo país? Es probable que hayan más necesidades de salud cuando vas a un país diferente, y necesitamos ayudar a nuestros misioneros a mantenerse sanos tanto como sea posible.</a:t>
            </a:r>
          </a:p>
          <a:p>
            <a:pPr indent="0" lvl="0" marL="0" marR="0" rtl="0" algn="l">
              <a:spcBef>
                <a:spcPts val="0"/>
              </a:spcBef>
              <a:buSzPct val="25000"/>
              <a:buFont typeface="Arial"/>
              <a:buNone/>
            </a:pPr>
            <a:r>
              <a:rPr b="0" i="0" lang="en-US" sz="1800" u="none" cap="none" strike="noStrike"/>
              <a:t>¿Qué sucede cuando hay una crisis política o alguna otra emergencia?</a:t>
            </a:r>
          </a:p>
          <a:p>
            <a:pPr indent="0" lvl="0" marL="0" marR="0" rtl="0" algn="l">
              <a:spcBef>
                <a:spcPts val="0"/>
              </a:spcBef>
              <a:buSzPct val="25000"/>
              <a:buFont typeface="Arial"/>
              <a:buNone/>
            </a:pPr>
            <a:r>
              <a:rPr b="0" i="0" lang="en-US" sz="1800" u="none" cap="none" strike="noStrike"/>
              <a:t>Cuando los misioneros atraviesas una crisis, sea una situación de salud o una crisis política, ellos necesitan ayuda especial para traerlos de vuelta a la paz y estabilidad. Dependiendo de cuán severa haya sido la crisis, podrá necesitarse un consejero formal, pero también puede ser un oidor sabio que le ayude a hablar del problema y le de una buena perspectiva del asunto.</a:t>
            </a:r>
          </a:p>
          <a:p>
            <a:pPr indent="0" lvl="0" marL="0" marR="0" rtl="0" algn="l">
              <a:spcBef>
                <a:spcPts val="0"/>
              </a:spcBef>
              <a:buSzPct val="25000"/>
              <a:buFont typeface="Arial"/>
              <a:buNone/>
            </a:pPr>
            <a:r>
              <a:rPr b="0" i="0" lang="en-US" sz="1800" u="none" cap="none" strike="noStrike"/>
              <a:t>¿Hay problemas especiales que el misionero latino experimenta debido a las expectativas que su familia y la comunidad tienen de él?</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251" name="Shape 251"/>
        <p:cNvGrpSpPr/>
        <p:nvPr/>
      </p:nvGrpSpPr>
      <p:grpSpPr>
        <a:xfrm>
          <a:off x="0" y="0"/>
          <a:ext cx="0" cy="0"/>
          <a:chOff x="0" y="0"/>
          <a:chExt cx="0" cy="0"/>
        </a:xfrm>
      </p:grpSpPr>
      <p:sp>
        <p:nvSpPr>
          <p:cNvPr id="252" name="Shape 252"/>
          <p:cNvSpPr txBox="1"/>
          <p:nvPr/>
        </p:nvSpPr>
        <p:spPr>
          <a:xfrm>
            <a:off x="3897312" y="9223375"/>
            <a:ext cx="2982912" cy="485775"/>
          </a:xfrm>
          <a:prstGeom prst="rect">
            <a:avLst/>
          </a:prstGeom>
          <a:noFill/>
          <a:ln>
            <a:noFill/>
          </a:ln>
        </p:spPr>
        <p:txBody>
          <a:bodyPr anchorCtr="0" anchor="b" bIns="46575" lIns="93175" rIns="93175" tIns="46575">
            <a:noAutofit/>
          </a:bodyPr>
          <a:lstStyle/>
          <a:p>
            <a:pPr indent="0" lvl="0" marL="0" marR="0" rtl="0" algn="r">
              <a:lnSpc>
                <a:spcPct val="100000"/>
              </a:lnSpc>
              <a:spcBef>
                <a:spcPts val="0"/>
              </a:spcBef>
              <a:spcAft>
                <a:spcPts val="0"/>
              </a:spcAft>
              <a:buClr>
                <a:srgbClr val="000000"/>
              </a:buClr>
              <a:buSzPct val="25000"/>
              <a:buFont typeface="Arial"/>
              <a:buNone/>
            </a:pPr>
            <a:fld id="{00000000-1234-1234-1234-123412341234}" type="slidenum">
              <a:rPr b="0" i="0" lang="en-US" sz="1200" u="none">
                <a:solidFill>
                  <a:srgbClr val="000000"/>
                </a:solidFill>
                <a:latin typeface="Arial"/>
                <a:ea typeface="Arial"/>
                <a:cs typeface="Arial"/>
                <a:sym typeface="Arial"/>
              </a:rPr>
              <a:t>‹#›</a:t>
            </a:fld>
          </a:p>
        </p:txBody>
      </p:sp>
      <p:sp>
        <p:nvSpPr>
          <p:cNvPr id="253" name="Shape 253"/>
          <p:cNvSpPr/>
          <p:nvPr>
            <p:ph idx="2" type="sldImg"/>
          </p:nvPr>
        </p:nvSpPr>
        <p:spPr>
          <a:xfrm>
            <a:off x="1014412" y="728662"/>
            <a:ext cx="4852986" cy="3640137"/>
          </a:xfrm>
          <a:custGeom>
            <a:pathLst>
              <a:path extrusionOk="0" h="120000" w="120000">
                <a:moveTo>
                  <a:pt x="0" y="0"/>
                </a:moveTo>
                <a:lnTo>
                  <a:pt x="120000" y="0"/>
                </a:lnTo>
                <a:lnTo>
                  <a:pt x="120000" y="120000"/>
                </a:lnTo>
                <a:lnTo>
                  <a:pt x="0" y="120000"/>
                </a:lnTo>
                <a:close/>
              </a:path>
            </a:pathLst>
          </a:custGeom>
          <a:noFill/>
          <a:ln>
            <a:noFill/>
          </a:ln>
        </p:spPr>
      </p:sp>
      <p:sp>
        <p:nvSpPr>
          <p:cNvPr id="254" name="Shape 254"/>
          <p:cNvSpPr txBox="1"/>
          <p:nvPr>
            <p:ph idx="1" type="body"/>
          </p:nvPr>
        </p:nvSpPr>
        <p:spPr>
          <a:xfrm>
            <a:off x="688975" y="4613275"/>
            <a:ext cx="5503862" cy="4368799"/>
          </a:xfrm>
          <a:prstGeom prst="rect">
            <a:avLst/>
          </a:prstGeom>
          <a:noFill/>
          <a:ln>
            <a:noFill/>
          </a:ln>
        </p:spPr>
        <p:txBody>
          <a:bodyPr anchorCtr="0" anchor="t" bIns="46575" lIns="93175" rIns="93175" tIns="46575">
            <a:noAutofit/>
          </a:bodyPr>
          <a:lstStyle/>
          <a:p>
            <a:pPr indent="0" lvl="0" marL="0" marR="0" rtl="0" algn="l">
              <a:spcBef>
                <a:spcPts val="0"/>
              </a:spcBef>
              <a:buSzPct val="25000"/>
              <a:buFont typeface="Arial"/>
              <a:buNone/>
            </a:pPr>
            <a:r>
              <a:rPr b="0" i="0" lang="en-US" sz="1800" u="none" cap="none" strike="noStrike"/>
              <a:t>Sabemos que la parte mas importante en nuestra vida como misioneros es nuestra relación con Dios. ¿Cómo puede esto ser estropeado?</a:t>
            </a:r>
          </a:p>
          <a:p>
            <a:pPr indent="0" lvl="0" marL="0" marR="0" rtl="0" algn="l">
              <a:spcBef>
                <a:spcPts val="0"/>
              </a:spcBef>
              <a:buSzPct val="25000"/>
              <a:buFont typeface="Arial"/>
              <a:buNone/>
            </a:pPr>
            <a:r>
              <a:rPr b="0" i="0" lang="en-US" sz="1800" u="none" cap="none" strike="noStrike"/>
              <a:t>Cuando una persona va a un país extranjero y vive en una situación donde el idioma es diferente, la situación de la iglesias es diferente, y el apoyo normal de la familia, comunidad e iglesia no existen, la persona estará dispuesta a relacionarse con Dios personalmente. La persona debe saber la importancia de la lectura y estudio de la Biblia, oración, como individuo y familia. La oración y adoración en nuestro propio lenguaje del corazón es mucho más libre que en un lenguaje extranjero, y muy importante. </a:t>
            </a:r>
          </a:p>
          <a:p>
            <a:pPr indent="0" lvl="0" marL="0" marR="0" rtl="0" algn="l">
              <a:spcBef>
                <a:spcPts val="0"/>
              </a:spcBef>
              <a:buSzPct val="25000"/>
              <a:buFont typeface="Arial"/>
              <a:buNone/>
            </a:pPr>
            <a:r>
              <a:rPr b="0" i="0" lang="en-US" sz="1800" u="none" cap="none" strike="noStrike"/>
              <a:t>No es siempre fácil adaptarse a un estilo diferente de adoración y enseñanza en la iglesia, y un estilo diferente puede causar que nos sea difícil reconocer la presencia de Dios y ser alimentado espiritualmente. Pero es muy importante desarrollar fuertes relaciones con cristianos del país donde sirves, asi como de los miembros de equipo, y aprender de su espiritualidad.  Podemos crecer cuando esto pasa, pero toma tiempo y no es fácil.</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258" name="Shape 258"/>
        <p:cNvGrpSpPr/>
        <p:nvPr/>
      </p:nvGrpSpPr>
      <p:grpSpPr>
        <a:xfrm>
          <a:off x="0" y="0"/>
          <a:ext cx="0" cy="0"/>
          <a:chOff x="0" y="0"/>
          <a:chExt cx="0" cy="0"/>
        </a:xfrm>
      </p:grpSpPr>
      <p:sp>
        <p:nvSpPr>
          <p:cNvPr id="259" name="Shape 259"/>
          <p:cNvSpPr txBox="1"/>
          <p:nvPr/>
        </p:nvSpPr>
        <p:spPr>
          <a:xfrm>
            <a:off x="3897312" y="9223375"/>
            <a:ext cx="2982912" cy="485775"/>
          </a:xfrm>
          <a:prstGeom prst="rect">
            <a:avLst/>
          </a:prstGeom>
          <a:noFill/>
          <a:ln>
            <a:noFill/>
          </a:ln>
        </p:spPr>
        <p:txBody>
          <a:bodyPr anchorCtr="0" anchor="b" bIns="46575" lIns="93175" rIns="93175" tIns="46575">
            <a:noAutofit/>
          </a:bodyPr>
          <a:lstStyle/>
          <a:p>
            <a:pPr indent="0" lvl="0" marL="0" marR="0" rtl="0" algn="r">
              <a:lnSpc>
                <a:spcPct val="100000"/>
              </a:lnSpc>
              <a:spcBef>
                <a:spcPts val="0"/>
              </a:spcBef>
              <a:spcAft>
                <a:spcPts val="0"/>
              </a:spcAft>
              <a:buClr>
                <a:srgbClr val="000000"/>
              </a:buClr>
              <a:buSzPct val="25000"/>
              <a:buFont typeface="Arial"/>
              <a:buNone/>
            </a:pPr>
            <a:fld id="{00000000-1234-1234-1234-123412341234}" type="slidenum">
              <a:rPr b="0" i="0" lang="en-US" sz="1200" u="none">
                <a:solidFill>
                  <a:srgbClr val="000000"/>
                </a:solidFill>
                <a:latin typeface="Arial"/>
                <a:ea typeface="Arial"/>
                <a:cs typeface="Arial"/>
                <a:sym typeface="Arial"/>
              </a:rPr>
              <a:t>‹#›</a:t>
            </a:fld>
          </a:p>
        </p:txBody>
      </p:sp>
      <p:sp>
        <p:nvSpPr>
          <p:cNvPr id="260" name="Shape 260"/>
          <p:cNvSpPr/>
          <p:nvPr>
            <p:ph idx="2" type="sldImg"/>
          </p:nvPr>
        </p:nvSpPr>
        <p:spPr>
          <a:xfrm>
            <a:off x="1014412" y="728662"/>
            <a:ext cx="4852986" cy="3640137"/>
          </a:xfrm>
          <a:custGeom>
            <a:pathLst>
              <a:path extrusionOk="0" h="120000" w="120000">
                <a:moveTo>
                  <a:pt x="0" y="0"/>
                </a:moveTo>
                <a:lnTo>
                  <a:pt x="120000" y="0"/>
                </a:lnTo>
                <a:lnTo>
                  <a:pt x="120000" y="120000"/>
                </a:lnTo>
                <a:lnTo>
                  <a:pt x="0" y="120000"/>
                </a:lnTo>
                <a:close/>
              </a:path>
            </a:pathLst>
          </a:custGeom>
          <a:noFill/>
          <a:ln>
            <a:noFill/>
          </a:ln>
        </p:spPr>
      </p:sp>
      <p:sp>
        <p:nvSpPr>
          <p:cNvPr id="261" name="Shape 261"/>
          <p:cNvSpPr txBox="1"/>
          <p:nvPr>
            <p:ph idx="1" type="body"/>
          </p:nvPr>
        </p:nvSpPr>
        <p:spPr>
          <a:xfrm>
            <a:off x="688975" y="4613275"/>
            <a:ext cx="5503862" cy="4368799"/>
          </a:xfrm>
          <a:prstGeom prst="rect">
            <a:avLst/>
          </a:prstGeom>
          <a:noFill/>
          <a:ln>
            <a:noFill/>
          </a:ln>
        </p:spPr>
        <p:txBody>
          <a:bodyPr anchorCtr="0" anchor="t" bIns="46575" lIns="93175" rIns="93175" tIns="46575">
            <a:noAutofit/>
          </a:bodyPr>
          <a:lstStyle/>
          <a:p>
            <a:pPr indent="0" lvl="0" marL="0" marR="0" rtl="0" algn="l">
              <a:spcBef>
                <a:spcPts val="0"/>
              </a:spcBef>
              <a:buSzPct val="25000"/>
              <a:buFont typeface="Arial"/>
              <a:buNone/>
            </a:pPr>
            <a:r>
              <a:rPr b="0" i="0" lang="en-US" sz="1800" u="none" cap="none" strike="noStrike"/>
              <a:t>Si pienso que estoy bien y no tengo nada que aprender de otros, la vida misionera va ser dificil, y casi resultará en el fracaso.</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269" name="Shape 269"/>
        <p:cNvGrpSpPr/>
        <p:nvPr/>
      </p:nvGrpSpPr>
      <p:grpSpPr>
        <a:xfrm>
          <a:off x="0" y="0"/>
          <a:ext cx="0" cy="0"/>
          <a:chOff x="0" y="0"/>
          <a:chExt cx="0" cy="0"/>
        </a:xfrm>
      </p:grpSpPr>
      <p:sp>
        <p:nvSpPr>
          <p:cNvPr id="270" name="Shape 270"/>
          <p:cNvSpPr txBox="1"/>
          <p:nvPr/>
        </p:nvSpPr>
        <p:spPr>
          <a:xfrm>
            <a:off x="3897312" y="9223375"/>
            <a:ext cx="2982912" cy="485775"/>
          </a:xfrm>
          <a:prstGeom prst="rect">
            <a:avLst/>
          </a:prstGeom>
          <a:noFill/>
          <a:ln>
            <a:noFill/>
          </a:ln>
        </p:spPr>
        <p:txBody>
          <a:bodyPr anchorCtr="0" anchor="b" bIns="46575" lIns="93175" rIns="93175" tIns="46575">
            <a:noAutofit/>
          </a:bodyPr>
          <a:lstStyle/>
          <a:p>
            <a:pPr indent="0" lvl="0" marL="0" marR="0" rtl="0" algn="r">
              <a:lnSpc>
                <a:spcPct val="100000"/>
              </a:lnSpc>
              <a:spcBef>
                <a:spcPts val="0"/>
              </a:spcBef>
              <a:spcAft>
                <a:spcPts val="0"/>
              </a:spcAft>
              <a:buClr>
                <a:srgbClr val="000000"/>
              </a:buClr>
              <a:buSzPct val="25000"/>
              <a:buFont typeface="Arial"/>
              <a:buNone/>
            </a:pPr>
            <a:fld id="{00000000-1234-1234-1234-123412341234}" type="slidenum">
              <a:rPr b="0" i="0" lang="en-US" sz="1200" u="none">
                <a:solidFill>
                  <a:srgbClr val="000000"/>
                </a:solidFill>
                <a:latin typeface="Arial"/>
                <a:ea typeface="Arial"/>
                <a:cs typeface="Arial"/>
                <a:sym typeface="Arial"/>
              </a:rPr>
              <a:t>‹#›</a:t>
            </a:fld>
          </a:p>
        </p:txBody>
      </p:sp>
      <p:sp>
        <p:nvSpPr>
          <p:cNvPr id="271" name="Shape 271"/>
          <p:cNvSpPr/>
          <p:nvPr>
            <p:ph idx="2" type="sldImg"/>
          </p:nvPr>
        </p:nvSpPr>
        <p:spPr>
          <a:xfrm>
            <a:off x="1014412" y="728662"/>
            <a:ext cx="4852986" cy="3640137"/>
          </a:xfrm>
          <a:custGeom>
            <a:pathLst>
              <a:path extrusionOk="0" h="120000" w="120000">
                <a:moveTo>
                  <a:pt x="0" y="0"/>
                </a:moveTo>
                <a:lnTo>
                  <a:pt x="120000" y="0"/>
                </a:lnTo>
                <a:lnTo>
                  <a:pt x="120000" y="120000"/>
                </a:lnTo>
                <a:lnTo>
                  <a:pt x="0" y="120000"/>
                </a:lnTo>
                <a:close/>
              </a:path>
            </a:pathLst>
          </a:custGeom>
          <a:noFill/>
          <a:ln>
            <a:noFill/>
          </a:ln>
        </p:spPr>
      </p:sp>
      <p:sp>
        <p:nvSpPr>
          <p:cNvPr id="272" name="Shape 272"/>
          <p:cNvSpPr txBox="1"/>
          <p:nvPr>
            <p:ph idx="1" type="body"/>
          </p:nvPr>
        </p:nvSpPr>
        <p:spPr>
          <a:xfrm>
            <a:off x="688975" y="4613275"/>
            <a:ext cx="5503862" cy="4368799"/>
          </a:xfrm>
          <a:prstGeom prst="rect">
            <a:avLst/>
          </a:prstGeom>
          <a:noFill/>
          <a:ln>
            <a:noFill/>
          </a:ln>
        </p:spPr>
        <p:txBody>
          <a:bodyPr anchorCtr="0" anchor="t" bIns="46575" lIns="93175" rIns="93175" tIns="46575">
            <a:noAutofit/>
          </a:bodyPr>
          <a:lstStyle/>
          <a:p>
            <a:pPr indent="0" lvl="0" marL="0" marR="0" rtl="0" algn="l">
              <a:spcBef>
                <a:spcPts val="0"/>
              </a:spcBef>
              <a:buSzPct val="25000"/>
              <a:buFont typeface="Arial"/>
              <a:buNone/>
            </a:pPr>
            <a:r>
              <a:rPr b="0" i="0" lang="en-US" sz="1800" u="none" cap="none" strike="noStrike"/>
              <a:t>Muchos de estos puntos son obvios. – Si tú no puedes encajar en la situación ministerial, estás en problemas.</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277" name="Shape 277"/>
        <p:cNvGrpSpPr/>
        <p:nvPr/>
      </p:nvGrpSpPr>
      <p:grpSpPr>
        <a:xfrm>
          <a:off x="0" y="0"/>
          <a:ext cx="0" cy="0"/>
          <a:chOff x="0" y="0"/>
          <a:chExt cx="0" cy="0"/>
        </a:xfrm>
      </p:grpSpPr>
      <p:sp>
        <p:nvSpPr>
          <p:cNvPr id="278" name="Shape 278"/>
          <p:cNvSpPr txBox="1"/>
          <p:nvPr/>
        </p:nvSpPr>
        <p:spPr>
          <a:xfrm>
            <a:off x="3897312" y="9223375"/>
            <a:ext cx="2982912" cy="485775"/>
          </a:xfrm>
          <a:prstGeom prst="rect">
            <a:avLst/>
          </a:prstGeom>
          <a:noFill/>
          <a:ln>
            <a:noFill/>
          </a:ln>
        </p:spPr>
        <p:txBody>
          <a:bodyPr anchorCtr="0" anchor="b" bIns="46575" lIns="93175" rIns="93175" tIns="46575">
            <a:noAutofit/>
          </a:bodyPr>
          <a:lstStyle/>
          <a:p>
            <a:pPr indent="0" lvl="0" marL="0" marR="0" rtl="0" algn="r">
              <a:lnSpc>
                <a:spcPct val="100000"/>
              </a:lnSpc>
              <a:spcBef>
                <a:spcPts val="0"/>
              </a:spcBef>
              <a:spcAft>
                <a:spcPts val="0"/>
              </a:spcAft>
              <a:buClr>
                <a:srgbClr val="000000"/>
              </a:buClr>
              <a:buSzPct val="25000"/>
              <a:buFont typeface="Arial"/>
              <a:buNone/>
            </a:pPr>
            <a:fld id="{00000000-1234-1234-1234-123412341234}" type="slidenum">
              <a:rPr b="0" i="0" lang="en-US" sz="1200" u="none">
                <a:solidFill>
                  <a:srgbClr val="000000"/>
                </a:solidFill>
                <a:latin typeface="Arial"/>
                <a:ea typeface="Arial"/>
                <a:cs typeface="Arial"/>
                <a:sym typeface="Arial"/>
              </a:rPr>
              <a:t>‹#›</a:t>
            </a:fld>
          </a:p>
        </p:txBody>
      </p:sp>
      <p:sp>
        <p:nvSpPr>
          <p:cNvPr id="279" name="Shape 279"/>
          <p:cNvSpPr/>
          <p:nvPr>
            <p:ph idx="2" type="sldImg"/>
          </p:nvPr>
        </p:nvSpPr>
        <p:spPr>
          <a:xfrm>
            <a:off x="1014412" y="728662"/>
            <a:ext cx="4852986" cy="3640137"/>
          </a:xfrm>
          <a:custGeom>
            <a:pathLst>
              <a:path extrusionOk="0" h="120000" w="120000">
                <a:moveTo>
                  <a:pt x="0" y="0"/>
                </a:moveTo>
                <a:lnTo>
                  <a:pt x="120000" y="0"/>
                </a:lnTo>
                <a:lnTo>
                  <a:pt x="120000" y="120000"/>
                </a:lnTo>
                <a:lnTo>
                  <a:pt x="0" y="120000"/>
                </a:lnTo>
                <a:close/>
              </a:path>
            </a:pathLst>
          </a:custGeom>
          <a:noFill/>
          <a:ln>
            <a:noFill/>
          </a:ln>
        </p:spPr>
      </p:sp>
      <p:sp>
        <p:nvSpPr>
          <p:cNvPr id="280" name="Shape 280"/>
          <p:cNvSpPr txBox="1"/>
          <p:nvPr>
            <p:ph idx="1" type="body"/>
          </p:nvPr>
        </p:nvSpPr>
        <p:spPr>
          <a:xfrm>
            <a:off x="688975" y="4613275"/>
            <a:ext cx="5503862" cy="4368799"/>
          </a:xfrm>
          <a:prstGeom prst="rect">
            <a:avLst/>
          </a:prstGeom>
          <a:noFill/>
          <a:ln>
            <a:noFill/>
          </a:ln>
        </p:spPr>
        <p:txBody>
          <a:bodyPr anchorCtr="0" anchor="t" bIns="46575" lIns="93175" rIns="93175" tIns="46575">
            <a:noAutofit/>
          </a:bodyPr>
          <a:lstStyle/>
          <a:p>
            <a:pPr indent="0" lvl="0" marL="0" marR="0" rtl="0" algn="l">
              <a:spcBef>
                <a:spcPts val="0"/>
              </a:spcBef>
              <a:buSzPct val="25000"/>
              <a:buFont typeface="Arial"/>
              <a:buNone/>
            </a:pPr>
            <a:r>
              <a:rPr b="0" i="0" lang="en-US" sz="1800" u="none" cap="none" strike="noStrike"/>
              <a:t>¿Cómo funcionó esto en el caso de Pablo? -  ¿Qué habían estado haciendo Pablo y Bernabé en Antioquía? </a:t>
            </a:r>
          </a:p>
          <a:p>
            <a:pPr indent="0" lvl="0" marL="0" marR="0" rtl="0" algn="l">
              <a:spcBef>
                <a:spcPts val="0"/>
              </a:spcBef>
              <a:buSzPct val="25000"/>
              <a:buFont typeface="Arial"/>
              <a:buNone/>
            </a:pPr>
            <a:r>
              <a:rPr b="0" i="0" lang="en-US" sz="1800" u="none" cap="none" strike="noStrike"/>
              <a:t>¿Cómo ayudó la iglesia de Filipos a Pablo? </a:t>
            </a:r>
          </a:p>
          <a:p>
            <a:pPr indent="0" lvl="0" marL="0" marR="0" rtl="0" algn="l">
              <a:spcBef>
                <a:spcPts val="0"/>
              </a:spcBef>
              <a:buSzPct val="25000"/>
              <a:buFont typeface="Arial"/>
              <a:buNone/>
            </a:pPr>
            <a:r>
              <a:rPr b="0" i="0" lang="en-US" sz="1800" u="none" cap="none" strike="noStrike"/>
              <a:t>Describa la relación que Pablo tuvo con Timoteo y haga una lista de algunas formas en las que Pablo ayudó a su joven colega</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284" name="Shape 284"/>
        <p:cNvGrpSpPr/>
        <p:nvPr/>
      </p:nvGrpSpPr>
      <p:grpSpPr>
        <a:xfrm>
          <a:off x="0" y="0"/>
          <a:ext cx="0" cy="0"/>
          <a:chOff x="0" y="0"/>
          <a:chExt cx="0" cy="0"/>
        </a:xfrm>
      </p:grpSpPr>
      <p:sp>
        <p:nvSpPr>
          <p:cNvPr id="285" name="Shape 285"/>
          <p:cNvSpPr txBox="1"/>
          <p:nvPr>
            <p:ph idx="1" type="body"/>
          </p:nvPr>
        </p:nvSpPr>
        <p:spPr>
          <a:xfrm>
            <a:off x="688975" y="4613275"/>
            <a:ext cx="5503862" cy="4368799"/>
          </a:xfrm>
          <a:prstGeom prst="rect">
            <a:avLst/>
          </a:prstGeom>
        </p:spPr>
        <p:txBody>
          <a:bodyPr anchorCtr="0" anchor="t" bIns="91425" lIns="91425" rIns="91425" tIns="91425">
            <a:noAutofit/>
          </a:bodyPr>
          <a:lstStyle/>
          <a:p>
            <a:pPr lvl="0">
              <a:spcBef>
                <a:spcPts val="0"/>
              </a:spcBef>
              <a:buNone/>
            </a:pPr>
            <a:r>
              <a:t/>
            </a:r>
            <a:endParaRPr/>
          </a:p>
        </p:txBody>
      </p:sp>
      <p:sp>
        <p:nvSpPr>
          <p:cNvPr id="286" name="Shape 286"/>
          <p:cNvSpPr/>
          <p:nvPr>
            <p:ph idx="2" type="sldImg"/>
          </p:nvPr>
        </p:nvSpPr>
        <p:spPr>
          <a:xfrm>
            <a:off x="1014412" y="728662"/>
            <a:ext cx="4852986" cy="3640137"/>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
  <p:cSld name="Diapositiva de título">
    <p:spTree>
      <p:nvGrpSpPr>
        <p:cNvPr id="35" name="Shape 35"/>
        <p:cNvGrpSpPr/>
        <p:nvPr/>
      </p:nvGrpSpPr>
      <p:grpSpPr>
        <a:xfrm>
          <a:off x="0" y="0"/>
          <a:ext cx="0" cy="0"/>
          <a:chOff x="0" y="0"/>
          <a:chExt cx="0" cy="0"/>
        </a:xfrm>
      </p:grpSpPr>
      <p:sp>
        <p:nvSpPr>
          <p:cNvPr id="36" name="Shape 36"/>
          <p:cNvSpPr txBox="1"/>
          <p:nvPr>
            <p:ph type="ctrTitle"/>
          </p:nvPr>
        </p:nvSpPr>
        <p:spPr>
          <a:xfrm>
            <a:off x="457200" y="1447800"/>
            <a:ext cx="8229600" cy="1736724"/>
          </a:xfrm>
          <a:prstGeom prst="rect">
            <a:avLst/>
          </a:prstGeom>
          <a:noFill/>
          <a:ln>
            <a:noFill/>
          </a:ln>
        </p:spPr>
        <p:txBody>
          <a:bodyPr anchorCtr="0" anchor="ctr" bIns="91425" lIns="91425" rIns="91425" tIns="91425"/>
          <a:lstStyle>
            <a:lvl1pPr indent="0" lvl="0" marL="0" marR="0" rtl="0" algn="ctr">
              <a:spcBef>
                <a:spcPts val="0"/>
              </a:spcBef>
              <a:spcAft>
                <a:spcPts val="0"/>
              </a:spcAft>
              <a:buNone/>
              <a:defRPr b="0" i="0" sz="5400" u="none" cap="none" strike="noStrike">
                <a:solidFill>
                  <a:schemeClr val="lt2"/>
                </a:solidFill>
                <a:latin typeface="Arial"/>
                <a:ea typeface="Arial"/>
                <a:cs typeface="Arial"/>
                <a:sym typeface="Arial"/>
              </a:defRPr>
            </a:lvl1pPr>
            <a:lvl2pPr indent="0" lvl="1" marL="0" marR="0" rtl="0" algn="ctr">
              <a:spcBef>
                <a:spcPts val="0"/>
              </a:spcBef>
              <a:spcAft>
                <a:spcPts val="0"/>
              </a:spcAft>
              <a:buNone/>
              <a:defRPr b="0" i="0" sz="4400" u="none" cap="none" strike="noStrike">
                <a:solidFill>
                  <a:schemeClr val="lt2"/>
                </a:solidFill>
                <a:latin typeface="Arial"/>
                <a:ea typeface="Arial"/>
                <a:cs typeface="Arial"/>
                <a:sym typeface="Arial"/>
              </a:defRPr>
            </a:lvl2pPr>
            <a:lvl3pPr indent="0" lvl="2" marL="0" marR="0" rtl="0" algn="ctr">
              <a:spcBef>
                <a:spcPts val="0"/>
              </a:spcBef>
              <a:spcAft>
                <a:spcPts val="0"/>
              </a:spcAft>
              <a:buNone/>
              <a:defRPr b="0" i="0" sz="4400" u="none" cap="none" strike="noStrike">
                <a:solidFill>
                  <a:schemeClr val="lt2"/>
                </a:solidFill>
                <a:latin typeface="Arial"/>
                <a:ea typeface="Arial"/>
                <a:cs typeface="Arial"/>
                <a:sym typeface="Arial"/>
              </a:defRPr>
            </a:lvl3pPr>
            <a:lvl4pPr indent="0" lvl="3" marL="0" marR="0" rtl="0" algn="ctr">
              <a:spcBef>
                <a:spcPts val="0"/>
              </a:spcBef>
              <a:spcAft>
                <a:spcPts val="0"/>
              </a:spcAft>
              <a:buNone/>
              <a:defRPr b="0" i="0" sz="4400" u="none" cap="none" strike="noStrike">
                <a:solidFill>
                  <a:schemeClr val="lt2"/>
                </a:solidFill>
                <a:latin typeface="Arial"/>
                <a:ea typeface="Arial"/>
                <a:cs typeface="Arial"/>
                <a:sym typeface="Arial"/>
              </a:defRPr>
            </a:lvl4pPr>
            <a:lvl5pPr indent="0" lvl="4" marL="0" marR="0" rtl="0" algn="ctr">
              <a:spcBef>
                <a:spcPts val="0"/>
              </a:spcBef>
              <a:spcAft>
                <a:spcPts val="0"/>
              </a:spcAft>
              <a:buNone/>
              <a:defRPr b="0" i="0" sz="4400" u="none" cap="none" strike="noStrike">
                <a:solidFill>
                  <a:schemeClr val="lt2"/>
                </a:solidFill>
                <a:latin typeface="Arial"/>
                <a:ea typeface="Arial"/>
                <a:cs typeface="Arial"/>
                <a:sym typeface="Arial"/>
              </a:defRPr>
            </a:lvl5pPr>
            <a:lvl6pPr indent="0" lvl="5" marL="457200" marR="0" rtl="0" algn="ctr">
              <a:spcBef>
                <a:spcPts val="0"/>
              </a:spcBef>
              <a:spcAft>
                <a:spcPts val="0"/>
              </a:spcAft>
              <a:buNone/>
              <a:defRPr b="0" i="0" sz="4400" u="none" cap="none" strike="noStrike">
                <a:solidFill>
                  <a:schemeClr val="lt2"/>
                </a:solidFill>
                <a:latin typeface="Arial"/>
                <a:ea typeface="Arial"/>
                <a:cs typeface="Arial"/>
                <a:sym typeface="Arial"/>
              </a:defRPr>
            </a:lvl6pPr>
            <a:lvl7pPr indent="0" lvl="6" marL="914400" marR="0" rtl="0" algn="ctr">
              <a:spcBef>
                <a:spcPts val="0"/>
              </a:spcBef>
              <a:spcAft>
                <a:spcPts val="0"/>
              </a:spcAft>
              <a:buNone/>
              <a:defRPr b="0" i="0" sz="4400" u="none" cap="none" strike="noStrike">
                <a:solidFill>
                  <a:schemeClr val="lt2"/>
                </a:solidFill>
                <a:latin typeface="Arial"/>
                <a:ea typeface="Arial"/>
                <a:cs typeface="Arial"/>
                <a:sym typeface="Arial"/>
              </a:defRPr>
            </a:lvl7pPr>
            <a:lvl8pPr indent="0" lvl="7" marL="1371600" marR="0" rtl="0" algn="ctr">
              <a:spcBef>
                <a:spcPts val="0"/>
              </a:spcBef>
              <a:spcAft>
                <a:spcPts val="0"/>
              </a:spcAft>
              <a:buNone/>
              <a:defRPr b="0" i="0" sz="4400" u="none" cap="none" strike="noStrike">
                <a:solidFill>
                  <a:schemeClr val="lt2"/>
                </a:solidFill>
                <a:latin typeface="Arial"/>
                <a:ea typeface="Arial"/>
                <a:cs typeface="Arial"/>
                <a:sym typeface="Arial"/>
              </a:defRPr>
            </a:lvl8pPr>
            <a:lvl9pPr indent="0" lvl="8" marL="1828800" marR="0" rtl="0" algn="ctr">
              <a:spcBef>
                <a:spcPts val="0"/>
              </a:spcBef>
              <a:spcAft>
                <a:spcPts val="0"/>
              </a:spcAft>
              <a:buNone/>
              <a:defRPr b="0" i="0" sz="4400" u="none" cap="none" strike="noStrike">
                <a:solidFill>
                  <a:schemeClr val="lt2"/>
                </a:solidFill>
                <a:latin typeface="Arial"/>
                <a:ea typeface="Arial"/>
                <a:cs typeface="Arial"/>
                <a:sym typeface="Arial"/>
              </a:defRPr>
            </a:lvl9pPr>
          </a:lstStyle>
          <a:p/>
        </p:txBody>
      </p:sp>
      <p:sp>
        <p:nvSpPr>
          <p:cNvPr id="37" name="Shape 37"/>
          <p:cNvSpPr txBox="1"/>
          <p:nvPr>
            <p:ph idx="1" type="subTitle"/>
          </p:nvPr>
        </p:nvSpPr>
        <p:spPr>
          <a:xfrm>
            <a:off x="1371600" y="3429000"/>
            <a:ext cx="6400799" cy="1752600"/>
          </a:xfrm>
          <a:prstGeom prst="rect">
            <a:avLst/>
          </a:prstGeom>
          <a:noFill/>
          <a:ln>
            <a:noFill/>
          </a:ln>
        </p:spPr>
        <p:txBody>
          <a:bodyPr anchorCtr="0" anchor="t" bIns="91425" lIns="91425" rIns="91425" tIns="91425"/>
          <a:lstStyle>
            <a:lvl1pPr indent="0" lvl="0" marL="0" marR="0" rtl="0" algn="ctr">
              <a:spcBef>
                <a:spcPts val="640"/>
              </a:spcBef>
              <a:spcAft>
                <a:spcPts val="0"/>
              </a:spcAft>
              <a:buClr>
                <a:schemeClr val="lt2"/>
              </a:buClr>
              <a:buFont typeface="Arial"/>
              <a:buNone/>
              <a:defRPr b="0" i="0" sz="3200" u="none" cap="none" strike="noStrike">
                <a:solidFill>
                  <a:schemeClr val="lt1"/>
                </a:solidFill>
                <a:latin typeface="Arial"/>
                <a:ea typeface="Arial"/>
                <a:cs typeface="Arial"/>
                <a:sym typeface="Arial"/>
              </a:defRPr>
            </a:lvl1pPr>
            <a:lvl2pPr indent="-107950" lvl="1" marL="742950" marR="0" rtl="0" algn="l">
              <a:spcBef>
                <a:spcPts val="560"/>
              </a:spcBef>
              <a:spcAft>
                <a:spcPts val="0"/>
              </a:spcAft>
              <a:buClr>
                <a:schemeClr val="lt1"/>
              </a:buClr>
              <a:buSzPct val="100000"/>
              <a:buFont typeface="Arial"/>
              <a:buChar char="–"/>
              <a:defRPr b="0" i="0" sz="2800" u="none" cap="none" strike="noStrike">
                <a:solidFill>
                  <a:schemeClr val="lt1"/>
                </a:solidFill>
                <a:latin typeface="Arial"/>
                <a:ea typeface="Arial"/>
                <a:cs typeface="Arial"/>
                <a:sym typeface="Arial"/>
              </a:defRPr>
            </a:lvl2pPr>
            <a:lvl3pPr indent="-76200" lvl="2" marL="1143000" marR="0" rtl="0" algn="l">
              <a:spcBef>
                <a:spcPts val="480"/>
              </a:spcBef>
              <a:spcAft>
                <a:spcPts val="0"/>
              </a:spcAft>
              <a:buClr>
                <a:schemeClr val="lt2"/>
              </a:buClr>
              <a:buSzPct val="100000"/>
              <a:buFont typeface="Arial"/>
              <a:buChar char="•"/>
              <a:defRPr b="0" i="0" sz="2400" u="none" cap="none" strike="noStrike">
                <a:solidFill>
                  <a:schemeClr val="lt1"/>
                </a:solidFill>
                <a:latin typeface="Arial"/>
                <a:ea typeface="Arial"/>
                <a:cs typeface="Arial"/>
                <a:sym typeface="Arial"/>
              </a:defRPr>
            </a:lvl3pPr>
            <a:lvl4pPr indent="-101600" lvl="3" marL="1600200" marR="0" rtl="0" algn="l">
              <a:spcBef>
                <a:spcPts val="400"/>
              </a:spcBef>
              <a:spcAft>
                <a:spcPts val="0"/>
              </a:spcAft>
              <a:buClr>
                <a:schemeClr val="lt1"/>
              </a:buClr>
              <a:buSzPct val="100000"/>
              <a:buFont typeface="Arial"/>
              <a:buChar char="–"/>
              <a:defRPr b="0" i="0" sz="2000" u="none" cap="none" strike="noStrike">
                <a:solidFill>
                  <a:schemeClr val="lt1"/>
                </a:solidFill>
                <a:latin typeface="Arial"/>
                <a:ea typeface="Arial"/>
                <a:cs typeface="Arial"/>
                <a:sym typeface="Arial"/>
              </a:defRPr>
            </a:lvl4pPr>
            <a:lvl5pPr indent="-101600" lvl="4" marL="20574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5pPr>
            <a:lvl6pPr indent="-101600" lvl="5" marL="25146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6pPr>
            <a:lvl7pPr indent="-101600" lvl="6" marL="29718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7pPr>
            <a:lvl8pPr indent="-101600" lvl="7" marL="34290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8pPr>
            <a:lvl9pPr indent="-101600" lvl="8" marL="38862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9pPr>
          </a:lstStyle>
          <a:p/>
        </p:txBody>
      </p:sp>
      <p:sp>
        <p:nvSpPr>
          <p:cNvPr id="38" name="Shape 38"/>
          <p:cNvSpPr txBox="1"/>
          <p:nvPr>
            <p:ph idx="10" type="dt"/>
          </p:nvPr>
        </p:nvSpPr>
        <p:spPr>
          <a:xfrm>
            <a:off x="457200" y="6248400"/>
            <a:ext cx="2133599" cy="457200"/>
          </a:xfrm>
          <a:prstGeom prst="rect">
            <a:avLst/>
          </a:prstGeom>
          <a:noFill/>
          <a:ln>
            <a:noFill/>
          </a:ln>
        </p:spPr>
        <p:txBody>
          <a:bodyPr anchorCtr="0" anchor="b" bIns="91425" lIns="91425" rIns="91425" tIns="91425"/>
          <a:lstStyle>
            <a:lvl1pPr indent="0" lvl="0" marL="0" marR="0" rtl="0" algn="l">
              <a:lnSpc>
                <a:spcPct val="100000"/>
              </a:lnSpc>
              <a:spcBef>
                <a:spcPts val="0"/>
              </a:spcBef>
              <a:spcAft>
                <a:spcPts val="0"/>
              </a:spcAft>
              <a:buNone/>
              <a:defRPr b="0" i="0" sz="1800" u="none">
                <a:solidFill>
                  <a:schemeClr val="lt1"/>
                </a:solidFill>
                <a:latin typeface="Arial"/>
                <a:ea typeface="Arial"/>
                <a:cs typeface="Arial"/>
                <a:sym typeface="Arial"/>
              </a:defRPr>
            </a:lvl1pPr>
            <a:lvl2pPr indent="0" lvl="1" marL="4572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2pPr>
            <a:lvl3pPr indent="0" lvl="2" marL="914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3pPr>
            <a:lvl4pPr indent="0" lvl="3" marL="13716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4pPr>
            <a:lvl5pPr indent="0" lvl="4" marL="1828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5pPr>
            <a:lvl6pPr indent="0" lvl="5" marL="2286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6pPr>
            <a:lvl7pPr indent="0" lvl="6" marL="3200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7pPr>
            <a:lvl8pPr indent="0" lvl="7" marL="4572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8pPr>
            <a:lvl9pPr indent="0" lvl="8" marL="6400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9pPr>
          </a:lstStyle>
          <a:p/>
        </p:txBody>
      </p:sp>
      <p:sp>
        <p:nvSpPr>
          <p:cNvPr id="39" name="Shape 39"/>
          <p:cNvSpPr txBox="1"/>
          <p:nvPr>
            <p:ph idx="12" type="sldNum"/>
          </p:nvPr>
        </p:nvSpPr>
        <p:spPr>
          <a:xfrm>
            <a:off x="6553200" y="6248400"/>
            <a:ext cx="2133599" cy="457200"/>
          </a:xfrm>
          <a:prstGeom prst="rect">
            <a:avLst/>
          </a:prstGeom>
          <a:noFill/>
          <a:ln>
            <a:noFill/>
          </a:ln>
        </p:spPr>
        <p:txBody>
          <a:bodyPr anchorCtr="0" anchor="b" bIns="45700" lIns="91425" rIns="91425" tIns="45700">
            <a:noAutofit/>
          </a:bodyPr>
          <a:lstStyle/>
          <a:p>
            <a:pPr indent="0" lvl="0" marL="0" marR="0" rtl="0" algn="r">
              <a:lnSpc>
                <a:spcPct val="100000"/>
              </a:lnSpc>
              <a:spcBef>
                <a:spcPts val="0"/>
              </a:spcBef>
              <a:spcAft>
                <a:spcPts val="0"/>
              </a:spcAft>
              <a:buClr>
                <a:schemeClr val="lt1"/>
              </a:buClr>
              <a:buSzPct val="25000"/>
              <a:buFont typeface="Arial"/>
              <a:buNone/>
            </a:pPr>
            <a:fld id="{00000000-1234-1234-1234-123412341234}" type="slidenum">
              <a:rPr b="0" i="0" lang="en-US" sz="1200" u="none">
                <a:solidFill>
                  <a:schemeClr val="lt1"/>
                </a:solidFill>
                <a:latin typeface="Arial"/>
                <a:ea typeface="Arial"/>
                <a:cs typeface="Arial"/>
                <a:sym typeface="Arial"/>
              </a:rPr>
              <a:t>‹#›</a:t>
            </a:fld>
          </a:p>
        </p:txBody>
      </p:sp>
      <p:sp>
        <p:nvSpPr>
          <p:cNvPr id="40" name="Shape 40"/>
          <p:cNvSpPr txBox="1"/>
          <p:nvPr>
            <p:ph idx="11" type="ftr"/>
          </p:nvPr>
        </p:nvSpPr>
        <p:spPr>
          <a:xfrm>
            <a:off x="3124200" y="6248400"/>
            <a:ext cx="2895600" cy="457200"/>
          </a:xfrm>
          <a:prstGeom prst="rect">
            <a:avLst/>
          </a:prstGeom>
          <a:noFill/>
          <a:ln>
            <a:noFill/>
          </a:ln>
        </p:spPr>
        <p:txBody>
          <a:bodyPr anchorCtr="0" anchor="b" bIns="91425" lIns="91425" rIns="91425" tIns="91425"/>
          <a:lstStyle>
            <a:lvl1pPr indent="0" lvl="0" marL="0" marR="0" rtl="0" algn="l">
              <a:lnSpc>
                <a:spcPct val="100000"/>
              </a:lnSpc>
              <a:spcBef>
                <a:spcPts val="0"/>
              </a:spcBef>
              <a:spcAft>
                <a:spcPts val="0"/>
              </a:spcAft>
              <a:buNone/>
              <a:defRPr b="0" i="0" sz="1800" u="none">
                <a:solidFill>
                  <a:schemeClr val="lt1"/>
                </a:solidFill>
                <a:latin typeface="Arial"/>
                <a:ea typeface="Arial"/>
                <a:cs typeface="Arial"/>
                <a:sym typeface="Arial"/>
              </a:defRPr>
            </a:lvl1pPr>
            <a:lvl2pPr indent="0" lvl="1" marL="4572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2pPr>
            <a:lvl3pPr indent="0" lvl="2" marL="914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3pPr>
            <a:lvl4pPr indent="0" lvl="3" marL="13716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4pPr>
            <a:lvl5pPr indent="0" lvl="4" marL="1828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5pPr>
            <a:lvl6pPr indent="0" lvl="5" marL="2286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6pPr>
            <a:lvl7pPr indent="0" lvl="6" marL="3200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7pPr>
            <a:lvl8pPr indent="0" lvl="7" marL="4572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8pPr>
            <a:lvl9pPr indent="0" lvl="8" marL="6400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obj">
  <p:cSld name="Título y objetos">
    <p:spTree>
      <p:nvGrpSpPr>
        <p:cNvPr id="67" name="Shape 67"/>
        <p:cNvGrpSpPr/>
        <p:nvPr/>
      </p:nvGrpSpPr>
      <p:grpSpPr>
        <a:xfrm>
          <a:off x="0" y="0"/>
          <a:ext cx="0" cy="0"/>
          <a:chOff x="0" y="0"/>
          <a:chExt cx="0" cy="0"/>
        </a:xfrm>
      </p:grpSpPr>
      <p:sp>
        <p:nvSpPr>
          <p:cNvPr id="68" name="Shape 68"/>
          <p:cNvSpPr txBox="1"/>
          <p:nvPr>
            <p:ph type="title"/>
          </p:nvPr>
        </p:nvSpPr>
        <p:spPr>
          <a:xfrm>
            <a:off x="457200" y="228600"/>
            <a:ext cx="8229600" cy="1143000"/>
          </a:xfrm>
          <a:prstGeom prst="rect">
            <a:avLst/>
          </a:prstGeom>
          <a:noFill/>
          <a:ln>
            <a:noFill/>
          </a:ln>
        </p:spPr>
        <p:txBody>
          <a:bodyPr anchorCtr="0" anchor="ctr" bIns="91425" lIns="91425" rIns="91425" tIns="91425"/>
          <a:lstStyle>
            <a:lvl1pPr indent="0" lvl="0" marL="0" marR="0" rtl="0" algn="ctr">
              <a:spcBef>
                <a:spcPts val="0"/>
              </a:spcBef>
              <a:spcAft>
                <a:spcPts val="0"/>
              </a:spcAft>
              <a:buNone/>
              <a:defRPr b="0" i="0" sz="4400" u="none" cap="none" strike="noStrike">
                <a:solidFill>
                  <a:schemeClr val="lt2"/>
                </a:solidFill>
                <a:latin typeface="Arial"/>
                <a:ea typeface="Arial"/>
                <a:cs typeface="Arial"/>
                <a:sym typeface="Arial"/>
              </a:defRPr>
            </a:lvl1pPr>
            <a:lvl2pPr indent="0" lvl="1" marL="0" marR="0" rtl="0" algn="ctr">
              <a:spcBef>
                <a:spcPts val="0"/>
              </a:spcBef>
              <a:spcAft>
                <a:spcPts val="0"/>
              </a:spcAft>
              <a:buNone/>
              <a:defRPr b="0" i="0" sz="4400" u="none" cap="none" strike="noStrike">
                <a:solidFill>
                  <a:schemeClr val="lt2"/>
                </a:solidFill>
                <a:latin typeface="Arial"/>
                <a:ea typeface="Arial"/>
                <a:cs typeface="Arial"/>
                <a:sym typeface="Arial"/>
              </a:defRPr>
            </a:lvl2pPr>
            <a:lvl3pPr indent="0" lvl="2" marL="0" marR="0" rtl="0" algn="ctr">
              <a:spcBef>
                <a:spcPts val="0"/>
              </a:spcBef>
              <a:spcAft>
                <a:spcPts val="0"/>
              </a:spcAft>
              <a:buNone/>
              <a:defRPr b="0" i="0" sz="4400" u="none" cap="none" strike="noStrike">
                <a:solidFill>
                  <a:schemeClr val="lt2"/>
                </a:solidFill>
                <a:latin typeface="Arial"/>
                <a:ea typeface="Arial"/>
                <a:cs typeface="Arial"/>
                <a:sym typeface="Arial"/>
              </a:defRPr>
            </a:lvl3pPr>
            <a:lvl4pPr indent="0" lvl="3" marL="0" marR="0" rtl="0" algn="ctr">
              <a:spcBef>
                <a:spcPts val="0"/>
              </a:spcBef>
              <a:spcAft>
                <a:spcPts val="0"/>
              </a:spcAft>
              <a:buNone/>
              <a:defRPr b="0" i="0" sz="4400" u="none" cap="none" strike="noStrike">
                <a:solidFill>
                  <a:schemeClr val="lt2"/>
                </a:solidFill>
                <a:latin typeface="Arial"/>
                <a:ea typeface="Arial"/>
                <a:cs typeface="Arial"/>
                <a:sym typeface="Arial"/>
              </a:defRPr>
            </a:lvl4pPr>
            <a:lvl5pPr indent="0" lvl="4" marL="0" marR="0" rtl="0" algn="ctr">
              <a:spcBef>
                <a:spcPts val="0"/>
              </a:spcBef>
              <a:spcAft>
                <a:spcPts val="0"/>
              </a:spcAft>
              <a:buNone/>
              <a:defRPr b="0" i="0" sz="4400" u="none" cap="none" strike="noStrike">
                <a:solidFill>
                  <a:schemeClr val="lt2"/>
                </a:solidFill>
                <a:latin typeface="Arial"/>
                <a:ea typeface="Arial"/>
                <a:cs typeface="Arial"/>
                <a:sym typeface="Arial"/>
              </a:defRPr>
            </a:lvl5pPr>
            <a:lvl6pPr indent="0" lvl="5" marL="457200" marR="0" rtl="0" algn="ctr">
              <a:spcBef>
                <a:spcPts val="0"/>
              </a:spcBef>
              <a:spcAft>
                <a:spcPts val="0"/>
              </a:spcAft>
              <a:buNone/>
              <a:defRPr b="0" i="0" sz="4400" u="none" cap="none" strike="noStrike">
                <a:solidFill>
                  <a:schemeClr val="lt2"/>
                </a:solidFill>
                <a:latin typeface="Arial"/>
                <a:ea typeface="Arial"/>
                <a:cs typeface="Arial"/>
                <a:sym typeface="Arial"/>
              </a:defRPr>
            </a:lvl6pPr>
            <a:lvl7pPr indent="0" lvl="6" marL="914400" marR="0" rtl="0" algn="ctr">
              <a:spcBef>
                <a:spcPts val="0"/>
              </a:spcBef>
              <a:spcAft>
                <a:spcPts val="0"/>
              </a:spcAft>
              <a:buNone/>
              <a:defRPr b="0" i="0" sz="4400" u="none" cap="none" strike="noStrike">
                <a:solidFill>
                  <a:schemeClr val="lt2"/>
                </a:solidFill>
                <a:latin typeface="Arial"/>
                <a:ea typeface="Arial"/>
                <a:cs typeface="Arial"/>
                <a:sym typeface="Arial"/>
              </a:defRPr>
            </a:lvl7pPr>
            <a:lvl8pPr indent="0" lvl="7" marL="1371600" marR="0" rtl="0" algn="ctr">
              <a:spcBef>
                <a:spcPts val="0"/>
              </a:spcBef>
              <a:spcAft>
                <a:spcPts val="0"/>
              </a:spcAft>
              <a:buNone/>
              <a:defRPr b="0" i="0" sz="4400" u="none" cap="none" strike="noStrike">
                <a:solidFill>
                  <a:schemeClr val="lt2"/>
                </a:solidFill>
                <a:latin typeface="Arial"/>
                <a:ea typeface="Arial"/>
                <a:cs typeface="Arial"/>
                <a:sym typeface="Arial"/>
              </a:defRPr>
            </a:lvl8pPr>
            <a:lvl9pPr indent="0" lvl="8" marL="1828800" marR="0" rtl="0" algn="ctr">
              <a:spcBef>
                <a:spcPts val="0"/>
              </a:spcBef>
              <a:spcAft>
                <a:spcPts val="0"/>
              </a:spcAft>
              <a:buNone/>
              <a:defRPr b="0" i="0" sz="4400" u="none" cap="none" strike="noStrike">
                <a:solidFill>
                  <a:schemeClr val="lt2"/>
                </a:solidFill>
                <a:latin typeface="Arial"/>
                <a:ea typeface="Arial"/>
                <a:cs typeface="Arial"/>
                <a:sym typeface="Arial"/>
              </a:defRPr>
            </a:lvl9pPr>
          </a:lstStyle>
          <a:p/>
        </p:txBody>
      </p:sp>
      <p:sp>
        <p:nvSpPr>
          <p:cNvPr id="69" name="Shape 69"/>
          <p:cNvSpPr txBox="1"/>
          <p:nvPr>
            <p:ph idx="1" type="body"/>
          </p:nvPr>
        </p:nvSpPr>
        <p:spPr>
          <a:xfrm>
            <a:off x="457200" y="1600200"/>
            <a:ext cx="8229600" cy="4495800"/>
          </a:xfrm>
          <a:prstGeom prst="rect">
            <a:avLst/>
          </a:prstGeom>
          <a:noFill/>
          <a:ln>
            <a:noFill/>
          </a:ln>
        </p:spPr>
        <p:txBody>
          <a:bodyPr anchorCtr="0" anchor="t" bIns="91425" lIns="91425" rIns="91425" tIns="91425"/>
          <a:lstStyle>
            <a:lvl1pPr indent="-139700" lvl="0" marL="342900" marR="0" rtl="0" algn="l">
              <a:spcBef>
                <a:spcPts val="640"/>
              </a:spcBef>
              <a:spcAft>
                <a:spcPts val="0"/>
              </a:spcAft>
              <a:buClr>
                <a:schemeClr val="lt2"/>
              </a:buClr>
              <a:buSzPct val="100000"/>
              <a:buFont typeface="Arial"/>
              <a:buChar char="•"/>
              <a:defRPr b="0" i="0" sz="3200" u="none" cap="none" strike="noStrike">
                <a:solidFill>
                  <a:schemeClr val="lt1"/>
                </a:solidFill>
                <a:latin typeface="Arial"/>
                <a:ea typeface="Arial"/>
                <a:cs typeface="Arial"/>
                <a:sym typeface="Arial"/>
              </a:defRPr>
            </a:lvl1pPr>
            <a:lvl2pPr indent="-107950" lvl="1" marL="742950" marR="0" rtl="0" algn="l">
              <a:spcBef>
                <a:spcPts val="560"/>
              </a:spcBef>
              <a:spcAft>
                <a:spcPts val="0"/>
              </a:spcAft>
              <a:buClr>
                <a:schemeClr val="lt1"/>
              </a:buClr>
              <a:buSzPct val="100000"/>
              <a:buFont typeface="Arial"/>
              <a:buChar char="–"/>
              <a:defRPr b="0" i="0" sz="2800" u="none" cap="none" strike="noStrike">
                <a:solidFill>
                  <a:schemeClr val="lt1"/>
                </a:solidFill>
                <a:latin typeface="Arial"/>
                <a:ea typeface="Arial"/>
                <a:cs typeface="Arial"/>
                <a:sym typeface="Arial"/>
              </a:defRPr>
            </a:lvl2pPr>
            <a:lvl3pPr indent="-76200" lvl="2" marL="1143000" marR="0" rtl="0" algn="l">
              <a:spcBef>
                <a:spcPts val="480"/>
              </a:spcBef>
              <a:spcAft>
                <a:spcPts val="0"/>
              </a:spcAft>
              <a:buClr>
                <a:schemeClr val="lt2"/>
              </a:buClr>
              <a:buSzPct val="100000"/>
              <a:buFont typeface="Arial"/>
              <a:buChar char="•"/>
              <a:defRPr b="0" i="0" sz="2400" u="none" cap="none" strike="noStrike">
                <a:solidFill>
                  <a:schemeClr val="lt1"/>
                </a:solidFill>
                <a:latin typeface="Arial"/>
                <a:ea typeface="Arial"/>
                <a:cs typeface="Arial"/>
                <a:sym typeface="Arial"/>
              </a:defRPr>
            </a:lvl3pPr>
            <a:lvl4pPr indent="-101600" lvl="3" marL="1600200" marR="0" rtl="0" algn="l">
              <a:spcBef>
                <a:spcPts val="400"/>
              </a:spcBef>
              <a:spcAft>
                <a:spcPts val="0"/>
              </a:spcAft>
              <a:buClr>
                <a:schemeClr val="lt1"/>
              </a:buClr>
              <a:buSzPct val="100000"/>
              <a:buFont typeface="Arial"/>
              <a:buChar char="–"/>
              <a:defRPr b="0" i="0" sz="2000" u="none" cap="none" strike="noStrike">
                <a:solidFill>
                  <a:schemeClr val="lt1"/>
                </a:solidFill>
                <a:latin typeface="Arial"/>
                <a:ea typeface="Arial"/>
                <a:cs typeface="Arial"/>
                <a:sym typeface="Arial"/>
              </a:defRPr>
            </a:lvl4pPr>
            <a:lvl5pPr indent="-101600" lvl="4" marL="20574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5pPr>
            <a:lvl6pPr indent="-101600" lvl="5" marL="25146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6pPr>
            <a:lvl7pPr indent="-101600" lvl="6" marL="29718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7pPr>
            <a:lvl8pPr indent="-101600" lvl="7" marL="34290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8pPr>
            <a:lvl9pPr indent="-101600" lvl="8" marL="38862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9pPr>
          </a:lstStyle>
          <a:p/>
        </p:txBody>
      </p:sp>
      <p:sp>
        <p:nvSpPr>
          <p:cNvPr id="70" name="Shape 70"/>
          <p:cNvSpPr txBox="1"/>
          <p:nvPr>
            <p:ph idx="10" type="dt"/>
          </p:nvPr>
        </p:nvSpPr>
        <p:spPr>
          <a:xfrm>
            <a:off x="457200" y="6248400"/>
            <a:ext cx="2133599" cy="457200"/>
          </a:xfrm>
          <a:prstGeom prst="rect">
            <a:avLst/>
          </a:prstGeom>
          <a:noFill/>
          <a:ln>
            <a:noFill/>
          </a:ln>
        </p:spPr>
        <p:txBody>
          <a:bodyPr anchorCtr="0" anchor="b" bIns="91425" lIns="91425" rIns="91425" tIns="91425"/>
          <a:lstStyle>
            <a:lvl1pPr indent="0" lvl="0" marL="0" marR="0" rtl="0" algn="l">
              <a:lnSpc>
                <a:spcPct val="100000"/>
              </a:lnSpc>
              <a:spcBef>
                <a:spcPts val="0"/>
              </a:spcBef>
              <a:spcAft>
                <a:spcPts val="0"/>
              </a:spcAft>
              <a:buNone/>
              <a:defRPr b="0" i="0" sz="1800" u="none">
                <a:solidFill>
                  <a:schemeClr val="lt1"/>
                </a:solidFill>
                <a:latin typeface="Arial"/>
                <a:ea typeface="Arial"/>
                <a:cs typeface="Arial"/>
                <a:sym typeface="Arial"/>
              </a:defRPr>
            </a:lvl1pPr>
            <a:lvl2pPr indent="0" lvl="1" marL="4572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2pPr>
            <a:lvl3pPr indent="0" lvl="2" marL="914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3pPr>
            <a:lvl4pPr indent="0" lvl="3" marL="13716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4pPr>
            <a:lvl5pPr indent="0" lvl="4" marL="1828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5pPr>
            <a:lvl6pPr indent="0" lvl="5" marL="2286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6pPr>
            <a:lvl7pPr indent="0" lvl="6" marL="3200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7pPr>
            <a:lvl8pPr indent="0" lvl="7" marL="4572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8pPr>
            <a:lvl9pPr indent="0" lvl="8" marL="6400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9pPr>
          </a:lstStyle>
          <a:p/>
        </p:txBody>
      </p:sp>
      <p:sp>
        <p:nvSpPr>
          <p:cNvPr id="71" name="Shape 71"/>
          <p:cNvSpPr txBox="1"/>
          <p:nvPr>
            <p:ph idx="11" type="ftr"/>
          </p:nvPr>
        </p:nvSpPr>
        <p:spPr>
          <a:xfrm>
            <a:off x="3124200" y="6248400"/>
            <a:ext cx="2895600" cy="457200"/>
          </a:xfrm>
          <a:prstGeom prst="rect">
            <a:avLst/>
          </a:prstGeom>
          <a:noFill/>
          <a:ln>
            <a:noFill/>
          </a:ln>
        </p:spPr>
        <p:txBody>
          <a:bodyPr anchorCtr="0" anchor="b" bIns="91425" lIns="91425" rIns="91425" tIns="91425"/>
          <a:lstStyle>
            <a:lvl1pPr indent="0" lvl="0" marL="0" marR="0" rtl="0" algn="l">
              <a:lnSpc>
                <a:spcPct val="100000"/>
              </a:lnSpc>
              <a:spcBef>
                <a:spcPts val="0"/>
              </a:spcBef>
              <a:spcAft>
                <a:spcPts val="0"/>
              </a:spcAft>
              <a:buNone/>
              <a:defRPr b="0" i="0" sz="1800" u="none">
                <a:solidFill>
                  <a:schemeClr val="lt1"/>
                </a:solidFill>
                <a:latin typeface="Arial"/>
                <a:ea typeface="Arial"/>
                <a:cs typeface="Arial"/>
                <a:sym typeface="Arial"/>
              </a:defRPr>
            </a:lvl1pPr>
            <a:lvl2pPr indent="0" lvl="1" marL="4572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2pPr>
            <a:lvl3pPr indent="0" lvl="2" marL="914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3pPr>
            <a:lvl4pPr indent="0" lvl="3" marL="13716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4pPr>
            <a:lvl5pPr indent="0" lvl="4" marL="1828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5pPr>
            <a:lvl6pPr indent="0" lvl="5" marL="2286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6pPr>
            <a:lvl7pPr indent="0" lvl="6" marL="3200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7pPr>
            <a:lvl8pPr indent="0" lvl="7" marL="4572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8pPr>
            <a:lvl9pPr indent="0" lvl="8" marL="6400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9pPr>
          </a:lstStyle>
          <a:p/>
        </p:txBody>
      </p:sp>
      <p:sp>
        <p:nvSpPr>
          <p:cNvPr id="72" name="Shape 72"/>
          <p:cNvSpPr txBox="1"/>
          <p:nvPr>
            <p:ph idx="12" type="sldNum"/>
          </p:nvPr>
        </p:nvSpPr>
        <p:spPr>
          <a:xfrm>
            <a:off x="6553200" y="6248400"/>
            <a:ext cx="2133599" cy="457200"/>
          </a:xfrm>
          <a:prstGeom prst="rect">
            <a:avLst/>
          </a:prstGeom>
          <a:noFill/>
          <a:ln>
            <a:noFill/>
          </a:ln>
        </p:spPr>
        <p:txBody>
          <a:bodyPr anchorCtr="0" anchor="b" bIns="45700" lIns="91425" rIns="91425" tIns="45700">
            <a:noAutofit/>
          </a:bodyPr>
          <a:lstStyle/>
          <a:p>
            <a:pPr indent="0" lvl="0" marL="0" marR="0" rtl="0" algn="r">
              <a:lnSpc>
                <a:spcPct val="100000"/>
              </a:lnSpc>
              <a:spcBef>
                <a:spcPts val="0"/>
              </a:spcBef>
              <a:spcAft>
                <a:spcPts val="0"/>
              </a:spcAft>
              <a:buClr>
                <a:schemeClr val="lt1"/>
              </a:buClr>
              <a:buSzPct val="25000"/>
              <a:buFont typeface="Arial"/>
              <a:buNone/>
            </a:pPr>
            <a:fld id="{00000000-1234-1234-1234-123412341234}" type="slidenum">
              <a:rPr b="0" i="0" lang="en-US" sz="1200" u="none">
                <a:solidFill>
                  <a:schemeClr val="lt1"/>
                </a:solidFill>
                <a:latin typeface="Arial"/>
                <a:ea typeface="Arial"/>
                <a:cs typeface="Arial"/>
                <a:sym typeface="Arial"/>
              </a:rPr>
              <a:t>‹#›</a:t>
            </a:fl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woObj">
  <p:cSld name="Dos objetos">
    <p:spTree>
      <p:nvGrpSpPr>
        <p:cNvPr id="73" name="Shape 73"/>
        <p:cNvGrpSpPr/>
        <p:nvPr/>
      </p:nvGrpSpPr>
      <p:grpSpPr>
        <a:xfrm>
          <a:off x="0" y="0"/>
          <a:ext cx="0" cy="0"/>
          <a:chOff x="0" y="0"/>
          <a:chExt cx="0" cy="0"/>
        </a:xfrm>
      </p:grpSpPr>
      <p:sp>
        <p:nvSpPr>
          <p:cNvPr id="74" name="Shape 74"/>
          <p:cNvSpPr txBox="1"/>
          <p:nvPr>
            <p:ph type="title"/>
          </p:nvPr>
        </p:nvSpPr>
        <p:spPr>
          <a:xfrm>
            <a:off x="457200" y="228600"/>
            <a:ext cx="8229600" cy="1143000"/>
          </a:xfrm>
          <a:prstGeom prst="rect">
            <a:avLst/>
          </a:prstGeom>
          <a:noFill/>
          <a:ln>
            <a:noFill/>
          </a:ln>
        </p:spPr>
        <p:txBody>
          <a:bodyPr anchorCtr="0" anchor="ctr" bIns="91425" lIns="91425" rIns="91425" tIns="91425"/>
          <a:lstStyle>
            <a:lvl1pPr indent="0" lvl="0" marL="0" marR="0" rtl="0" algn="ctr">
              <a:spcBef>
                <a:spcPts val="0"/>
              </a:spcBef>
              <a:spcAft>
                <a:spcPts val="0"/>
              </a:spcAft>
              <a:buNone/>
              <a:defRPr b="0" i="0" sz="4400" u="none" cap="none" strike="noStrike">
                <a:solidFill>
                  <a:schemeClr val="lt2"/>
                </a:solidFill>
                <a:latin typeface="Arial"/>
                <a:ea typeface="Arial"/>
                <a:cs typeface="Arial"/>
                <a:sym typeface="Arial"/>
              </a:defRPr>
            </a:lvl1pPr>
            <a:lvl2pPr indent="0" lvl="1" marL="0" marR="0" rtl="0" algn="ctr">
              <a:spcBef>
                <a:spcPts val="0"/>
              </a:spcBef>
              <a:spcAft>
                <a:spcPts val="0"/>
              </a:spcAft>
              <a:buNone/>
              <a:defRPr b="0" i="0" sz="4400" u="none" cap="none" strike="noStrike">
                <a:solidFill>
                  <a:schemeClr val="lt2"/>
                </a:solidFill>
                <a:latin typeface="Arial"/>
                <a:ea typeface="Arial"/>
                <a:cs typeface="Arial"/>
                <a:sym typeface="Arial"/>
              </a:defRPr>
            </a:lvl2pPr>
            <a:lvl3pPr indent="0" lvl="2" marL="0" marR="0" rtl="0" algn="ctr">
              <a:spcBef>
                <a:spcPts val="0"/>
              </a:spcBef>
              <a:spcAft>
                <a:spcPts val="0"/>
              </a:spcAft>
              <a:buNone/>
              <a:defRPr b="0" i="0" sz="4400" u="none" cap="none" strike="noStrike">
                <a:solidFill>
                  <a:schemeClr val="lt2"/>
                </a:solidFill>
                <a:latin typeface="Arial"/>
                <a:ea typeface="Arial"/>
                <a:cs typeface="Arial"/>
                <a:sym typeface="Arial"/>
              </a:defRPr>
            </a:lvl3pPr>
            <a:lvl4pPr indent="0" lvl="3" marL="0" marR="0" rtl="0" algn="ctr">
              <a:spcBef>
                <a:spcPts val="0"/>
              </a:spcBef>
              <a:spcAft>
                <a:spcPts val="0"/>
              </a:spcAft>
              <a:buNone/>
              <a:defRPr b="0" i="0" sz="4400" u="none" cap="none" strike="noStrike">
                <a:solidFill>
                  <a:schemeClr val="lt2"/>
                </a:solidFill>
                <a:latin typeface="Arial"/>
                <a:ea typeface="Arial"/>
                <a:cs typeface="Arial"/>
                <a:sym typeface="Arial"/>
              </a:defRPr>
            </a:lvl4pPr>
            <a:lvl5pPr indent="0" lvl="4" marL="0" marR="0" rtl="0" algn="ctr">
              <a:spcBef>
                <a:spcPts val="0"/>
              </a:spcBef>
              <a:spcAft>
                <a:spcPts val="0"/>
              </a:spcAft>
              <a:buNone/>
              <a:defRPr b="0" i="0" sz="4400" u="none" cap="none" strike="noStrike">
                <a:solidFill>
                  <a:schemeClr val="lt2"/>
                </a:solidFill>
                <a:latin typeface="Arial"/>
                <a:ea typeface="Arial"/>
                <a:cs typeface="Arial"/>
                <a:sym typeface="Arial"/>
              </a:defRPr>
            </a:lvl5pPr>
            <a:lvl6pPr indent="0" lvl="5" marL="457200" marR="0" rtl="0" algn="ctr">
              <a:spcBef>
                <a:spcPts val="0"/>
              </a:spcBef>
              <a:spcAft>
                <a:spcPts val="0"/>
              </a:spcAft>
              <a:buNone/>
              <a:defRPr b="0" i="0" sz="4400" u="none" cap="none" strike="noStrike">
                <a:solidFill>
                  <a:schemeClr val="lt2"/>
                </a:solidFill>
                <a:latin typeface="Arial"/>
                <a:ea typeface="Arial"/>
                <a:cs typeface="Arial"/>
                <a:sym typeface="Arial"/>
              </a:defRPr>
            </a:lvl6pPr>
            <a:lvl7pPr indent="0" lvl="6" marL="914400" marR="0" rtl="0" algn="ctr">
              <a:spcBef>
                <a:spcPts val="0"/>
              </a:spcBef>
              <a:spcAft>
                <a:spcPts val="0"/>
              </a:spcAft>
              <a:buNone/>
              <a:defRPr b="0" i="0" sz="4400" u="none" cap="none" strike="noStrike">
                <a:solidFill>
                  <a:schemeClr val="lt2"/>
                </a:solidFill>
                <a:latin typeface="Arial"/>
                <a:ea typeface="Arial"/>
                <a:cs typeface="Arial"/>
                <a:sym typeface="Arial"/>
              </a:defRPr>
            </a:lvl7pPr>
            <a:lvl8pPr indent="0" lvl="7" marL="1371600" marR="0" rtl="0" algn="ctr">
              <a:spcBef>
                <a:spcPts val="0"/>
              </a:spcBef>
              <a:spcAft>
                <a:spcPts val="0"/>
              </a:spcAft>
              <a:buNone/>
              <a:defRPr b="0" i="0" sz="4400" u="none" cap="none" strike="noStrike">
                <a:solidFill>
                  <a:schemeClr val="lt2"/>
                </a:solidFill>
                <a:latin typeface="Arial"/>
                <a:ea typeface="Arial"/>
                <a:cs typeface="Arial"/>
                <a:sym typeface="Arial"/>
              </a:defRPr>
            </a:lvl8pPr>
            <a:lvl9pPr indent="0" lvl="8" marL="1828800" marR="0" rtl="0" algn="ctr">
              <a:spcBef>
                <a:spcPts val="0"/>
              </a:spcBef>
              <a:spcAft>
                <a:spcPts val="0"/>
              </a:spcAft>
              <a:buNone/>
              <a:defRPr b="0" i="0" sz="4400" u="none" cap="none" strike="noStrike">
                <a:solidFill>
                  <a:schemeClr val="lt2"/>
                </a:solidFill>
                <a:latin typeface="Arial"/>
                <a:ea typeface="Arial"/>
                <a:cs typeface="Arial"/>
                <a:sym typeface="Arial"/>
              </a:defRPr>
            </a:lvl9pPr>
          </a:lstStyle>
          <a:p/>
        </p:txBody>
      </p:sp>
      <p:sp>
        <p:nvSpPr>
          <p:cNvPr id="75" name="Shape 75"/>
          <p:cNvSpPr txBox="1"/>
          <p:nvPr>
            <p:ph idx="1" type="body"/>
          </p:nvPr>
        </p:nvSpPr>
        <p:spPr>
          <a:xfrm>
            <a:off x="457200" y="1600200"/>
            <a:ext cx="4038599" cy="4495800"/>
          </a:xfrm>
          <a:prstGeom prst="rect">
            <a:avLst/>
          </a:prstGeom>
          <a:noFill/>
          <a:ln>
            <a:noFill/>
          </a:ln>
        </p:spPr>
        <p:txBody>
          <a:bodyPr anchorCtr="0" anchor="t" bIns="91425" lIns="91425" rIns="91425" tIns="91425"/>
          <a:lstStyle>
            <a:lvl1pPr indent="-165100" lvl="0" marL="342900" marR="0" rtl="0" algn="l">
              <a:spcBef>
                <a:spcPts val="560"/>
              </a:spcBef>
              <a:spcAft>
                <a:spcPts val="0"/>
              </a:spcAft>
              <a:buClr>
                <a:schemeClr val="lt2"/>
              </a:buClr>
              <a:buSzPct val="100000"/>
              <a:buFont typeface="Arial"/>
              <a:buChar char="•"/>
              <a:defRPr b="0" i="0" sz="2800" u="none" cap="none" strike="noStrike">
                <a:solidFill>
                  <a:schemeClr val="lt1"/>
                </a:solidFill>
                <a:latin typeface="Arial"/>
                <a:ea typeface="Arial"/>
                <a:cs typeface="Arial"/>
                <a:sym typeface="Arial"/>
              </a:defRPr>
            </a:lvl1pPr>
            <a:lvl2pPr indent="-133350" lvl="1" marL="742950" marR="0" rtl="0" algn="l">
              <a:spcBef>
                <a:spcPts val="480"/>
              </a:spcBef>
              <a:spcAft>
                <a:spcPts val="0"/>
              </a:spcAft>
              <a:buClr>
                <a:schemeClr val="lt1"/>
              </a:buClr>
              <a:buSzPct val="100000"/>
              <a:buFont typeface="Arial"/>
              <a:buChar char="–"/>
              <a:defRPr b="0" i="0" sz="2400" u="none" cap="none" strike="noStrike">
                <a:solidFill>
                  <a:schemeClr val="lt1"/>
                </a:solidFill>
                <a:latin typeface="Arial"/>
                <a:ea typeface="Arial"/>
                <a:cs typeface="Arial"/>
                <a:sym typeface="Arial"/>
              </a:defRPr>
            </a:lvl2pPr>
            <a:lvl3pPr indent="-101600" lvl="2" marL="11430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3pPr>
            <a:lvl4pPr indent="-114300" lvl="3" marL="1600200" marR="0" rtl="0" algn="l">
              <a:spcBef>
                <a:spcPts val="360"/>
              </a:spcBef>
              <a:spcAft>
                <a:spcPts val="0"/>
              </a:spcAft>
              <a:buClr>
                <a:schemeClr val="lt1"/>
              </a:buClr>
              <a:buSzPct val="100000"/>
              <a:buFont typeface="Arial"/>
              <a:buChar char="–"/>
              <a:defRPr b="0" i="0" sz="1800" u="none" cap="none" strike="noStrike">
                <a:solidFill>
                  <a:schemeClr val="lt1"/>
                </a:solidFill>
                <a:latin typeface="Arial"/>
                <a:ea typeface="Arial"/>
                <a:cs typeface="Arial"/>
                <a:sym typeface="Arial"/>
              </a:defRPr>
            </a:lvl4pPr>
            <a:lvl5pPr indent="-114300" lvl="4" marL="2057400" marR="0" rtl="0" algn="l">
              <a:spcBef>
                <a:spcPts val="360"/>
              </a:spcBef>
              <a:spcAft>
                <a:spcPts val="0"/>
              </a:spcAft>
              <a:buClr>
                <a:schemeClr val="lt2"/>
              </a:buClr>
              <a:buSzPct val="100000"/>
              <a:buFont typeface="Arial"/>
              <a:buChar char="•"/>
              <a:defRPr b="0" i="0" sz="1800" u="none" cap="none" strike="noStrike">
                <a:solidFill>
                  <a:schemeClr val="lt1"/>
                </a:solidFill>
                <a:latin typeface="Arial"/>
                <a:ea typeface="Arial"/>
                <a:cs typeface="Arial"/>
                <a:sym typeface="Arial"/>
              </a:defRPr>
            </a:lvl5pPr>
            <a:lvl6pPr indent="-114300" lvl="5" marL="2514600" marR="0" rtl="0" algn="l">
              <a:spcBef>
                <a:spcPts val="360"/>
              </a:spcBef>
              <a:spcAft>
                <a:spcPts val="0"/>
              </a:spcAft>
              <a:buClr>
                <a:schemeClr val="lt2"/>
              </a:buClr>
              <a:buSzPct val="100000"/>
              <a:buFont typeface="Arial"/>
              <a:buChar char="•"/>
              <a:defRPr b="0" i="0" sz="1800" u="none" cap="none" strike="noStrike">
                <a:solidFill>
                  <a:schemeClr val="lt1"/>
                </a:solidFill>
                <a:latin typeface="Arial"/>
                <a:ea typeface="Arial"/>
                <a:cs typeface="Arial"/>
                <a:sym typeface="Arial"/>
              </a:defRPr>
            </a:lvl6pPr>
            <a:lvl7pPr indent="-114300" lvl="6" marL="2971800" marR="0" rtl="0" algn="l">
              <a:spcBef>
                <a:spcPts val="360"/>
              </a:spcBef>
              <a:spcAft>
                <a:spcPts val="0"/>
              </a:spcAft>
              <a:buClr>
                <a:schemeClr val="lt2"/>
              </a:buClr>
              <a:buSzPct val="100000"/>
              <a:buFont typeface="Arial"/>
              <a:buChar char="•"/>
              <a:defRPr b="0" i="0" sz="1800" u="none" cap="none" strike="noStrike">
                <a:solidFill>
                  <a:schemeClr val="lt1"/>
                </a:solidFill>
                <a:latin typeface="Arial"/>
                <a:ea typeface="Arial"/>
                <a:cs typeface="Arial"/>
                <a:sym typeface="Arial"/>
              </a:defRPr>
            </a:lvl7pPr>
            <a:lvl8pPr indent="-114300" lvl="7" marL="3429000" marR="0" rtl="0" algn="l">
              <a:spcBef>
                <a:spcPts val="360"/>
              </a:spcBef>
              <a:spcAft>
                <a:spcPts val="0"/>
              </a:spcAft>
              <a:buClr>
                <a:schemeClr val="lt2"/>
              </a:buClr>
              <a:buSzPct val="100000"/>
              <a:buFont typeface="Arial"/>
              <a:buChar char="•"/>
              <a:defRPr b="0" i="0" sz="1800" u="none" cap="none" strike="noStrike">
                <a:solidFill>
                  <a:schemeClr val="lt1"/>
                </a:solidFill>
                <a:latin typeface="Arial"/>
                <a:ea typeface="Arial"/>
                <a:cs typeface="Arial"/>
                <a:sym typeface="Arial"/>
              </a:defRPr>
            </a:lvl8pPr>
            <a:lvl9pPr indent="-114300" lvl="8" marL="3886200" marR="0" rtl="0" algn="l">
              <a:spcBef>
                <a:spcPts val="360"/>
              </a:spcBef>
              <a:spcAft>
                <a:spcPts val="0"/>
              </a:spcAft>
              <a:buClr>
                <a:schemeClr val="lt2"/>
              </a:buClr>
              <a:buSzPct val="100000"/>
              <a:buFont typeface="Arial"/>
              <a:buChar char="•"/>
              <a:defRPr b="0" i="0" sz="1800" u="none" cap="none" strike="noStrike">
                <a:solidFill>
                  <a:schemeClr val="lt1"/>
                </a:solidFill>
                <a:latin typeface="Arial"/>
                <a:ea typeface="Arial"/>
                <a:cs typeface="Arial"/>
                <a:sym typeface="Arial"/>
              </a:defRPr>
            </a:lvl9pPr>
          </a:lstStyle>
          <a:p/>
        </p:txBody>
      </p:sp>
      <p:sp>
        <p:nvSpPr>
          <p:cNvPr id="76" name="Shape 76"/>
          <p:cNvSpPr txBox="1"/>
          <p:nvPr>
            <p:ph idx="2" type="body"/>
          </p:nvPr>
        </p:nvSpPr>
        <p:spPr>
          <a:xfrm>
            <a:off x="4648200" y="1600200"/>
            <a:ext cx="4038599" cy="4495800"/>
          </a:xfrm>
          <a:prstGeom prst="rect">
            <a:avLst/>
          </a:prstGeom>
          <a:noFill/>
          <a:ln>
            <a:noFill/>
          </a:ln>
        </p:spPr>
        <p:txBody>
          <a:bodyPr anchorCtr="0" anchor="t" bIns="91425" lIns="91425" rIns="91425" tIns="91425"/>
          <a:lstStyle>
            <a:lvl1pPr indent="-165100" lvl="0" marL="342900" marR="0" rtl="0" algn="l">
              <a:spcBef>
                <a:spcPts val="560"/>
              </a:spcBef>
              <a:spcAft>
                <a:spcPts val="0"/>
              </a:spcAft>
              <a:buClr>
                <a:schemeClr val="lt2"/>
              </a:buClr>
              <a:buSzPct val="100000"/>
              <a:buFont typeface="Arial"/>
              <a:buChar char="•"/>
              <a:defRPr b="0" i="0" sz="2800" u="none" cap="none" strike="noStrike">
                <a:solidFill>
                  <a:schemeClr val="lt1"/>
                </a:solidFill>
                <a:latin typeface="Arial"/>
                <a:ea typeface="Arial"/>
                <a:cs typeface="Arial"/>
                <a:sym typeface="Arial"/>
              </a:defRPr>
            </a:lvl1pPr>
            <a:lvl2pPr indent="-133350" lvl="1" marL="742950" marR="0" rtl="0" algn="l">
              <a:spcBef>
                <a:spcPts val="480"/>
              </a:spcBef>
              <a:spcAft>
                <a:spcPts val="0"/>
              </a:spcAft>
              <a:buClr>
                <a:schemeClr val="lt1"/>
              </a:buClr>
              <a:buSzPct val="100000"/>
              <a:buFont typeface="Arial"/>
              <a:buChar char="–"/>
              <a:defRPr b="0" i="0" sz="2400" u="none" cap="none" strike="noStrike">
                <a:solidFill>
                  <a:schemeClr val="lt1"/>
                </a:solidFill>
                <a:latin typeface="Arial"/>
                <a:ea typeface="Arial"/>
                <a:cs typeface="Arial"/>
                <a:sym typeface="Arial"/>
              </a:defRPr>
            </a:lvl2pPr>
            <a:lvl3pPr indent="-101600" lvl="2" marL="11430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3pPr>
            <a:lvl4pPr indent="-114300" lvl="3" marL="1600200" marR="0" rtl="0" algn="l">
              <a:spcBef>
                <a:spcPts val="360"/>
              </a:spcBef>
              <a:spcAft>
                <a:spcPts val="0"/>
              </a:spcAft>
              <a:buClr>
                <a:schemeClr val="lt1"/>
              </a:buClr>
              <a:buSzPct val="100000"/>
              <a:buFont typeface="Arial"/>
              <a:buChar char="–"/>
              <a:defRPr b="0" i="0" sz="1800" u="none" cap="none" strike="noStrike">
                <a:solidFill>
                  <a:schemeClr val="lt1"/>
                </a:solidFill>
                <a:latin typeface="Arial"/>
                <a:ea typeface="Arial"/>
                <a:cs typeface="Arial"/>
                <a:sym typeface="Arial"/>
              </a:defRPr>
            </a:lvl4pPr>
            <a:lvl5pPr indent="-114300" lvl="4" marL="2057400" marR="0" rtl="0" algn="l">
              <a:spcBef>
                <a:spcPts val="360"/>
              </a:spcBef>
              <a:spcAft>
                <a:spcPts val="0"/>
              </a:spcAft>
              <a:buClr>
                <a:schemeClr val="lt2"/>
              </a:buClr>
              <a:buSzPct val="100000"/>
              <a:buFont typeface="Arial"/>
              <a:buChar char="•"/>
              <a:defRPr b="0" i="0" sz="1800" u="none" cap="none" strike="noStrike">
                <a:solidFill>
                  <a:schemeClr val="lt1"/>
                </a:solidFill>
                <a:latin typeface="Arial"/>
                <a:ea typeface="Arial"/>
                <a:cs typeface="Arial"/>
                <a:sym typeface="Arial"/>
              </a:defRPr>
            </a:lvl5pPr>
            <a:lvl6pPr indent="-114300" lvl="5" marL="2514600" marR="0" rtl="0" algn="l">
              <a:spcBef>
                <a:spcPts val="360"/>
              </a:spcBef>
              <a:spcAft>
                <a:spcPts val="0"/>
              </a:spcAft>
              <a:buClr>
                <a:schemeClr val="lt2"/>
              </a:buClr>
              <a:buSzPct val="100000"/>
              <a:buFont typeface="Arial"/>
              <a:buChar char="•"/>
              <a:defRPr b="0" i="0" sz="1800" u="none" cap="none" strike="noStrike">
                <a:solidFill>
                  <a:schemeClr val="lt1"/>
                </a:solidFill>
                <a:latin typeface="Arial"/>
                <a:ea typeface="Arial"/>
                <a:cs typeface="Arial"/>
                <a:sym typeface="Arial"/>
              </a:defRPr>
            </a:lvl6pPr>
            <a:lvl7pPr indent="-114300" lvl="6" marL="2971800" marR="0" rtl="0" algn="l">
              <a:spcBef>
                <a:spcPts val="360"/>
              </a:spcBef>
              <a:spcAft>
                <a:spcPts val="0"/>
              </a:spcAft>
              <a:buClr>
                <a:schemeClr val="lt2"/>
              </a:buClr>
              <a:buSzPct val="100000"/>
              <a:buFont typeface="Arial"/>
              <a:buChar char="•"/>
              <a:defRPr b="0" i="0" sz="1800" u="none" cap="none" strike="noStrike">
                <a:solidFill>
                  <a:schemeClr val="lt1"/>
                </a:solidFill>
                <a:latin typeface="Arial"/>
                <a:ea typeface="Arial"/>
                <a:cs typeface="Arial"/>
                <a:sym typeface="Arial"/>
              </a:defRPr>
            </a:lvl7pPr>
            <a:lvl8pPr indent="-114300" lvl="7" marL="3429000" marR="0" rtl="0" algn="l">
              <a:spcBef>
                <a:spcPts val="360"/>
              </a:spcBef>
              <a:spcAft>
                <a:spcPts val="0"/>
              </a:spcAft>
              <a:buClr>
                <a:schemeClr val="lt2"/>
              </a:buClr>
              <a:buSzPct val="100000"/>
              <a:buFont typeface="Arial"/>
              <a:buChar char="•"/>
              <a:defRPr b="0" i="0" sz="1800" u="none" cap="none" strike="noStrike">
                <a:solidFill>
                  <a:schemeClr val="lt1"/>
                </a:solidFill>
                <a:latin typeface="Arial"/>
                <a:ea typeface="Arial"/>
                <a:cs typeface="Arial"/>
                <a:sym typeface="Arial"/>
              </a:defRPr>
            </a:lvl8pPr>
            <a:lvl9pPr indent="-114300" lvl="8" marL="3886200" marR="0" rtl="0" algn="l">
              <a:spcBef>
                <a:spcPts val="360"/>
              </a:spcBef>
              <a:spcAft>
                <a:spcPts val="0"/>
              </a:spcAft>
              <a:buClr>
                <a:schemeClr val="lt2"/>
              </a:buClr>
              <a:buSzPct val="100000"/>
              <a:buFont typeface="Arial"/>
              <a:buChar char="•"/>
              <a:defRPr b="0" i="0" sz="1800" u="none" cap="none" strike="noStrike">
                <a:solidFill>
                  <a:schemeClr val="lt1"/>
                </a:solidFill>
                <a:latin typeface="Arial"/>
                <a:ea typeface="Arial"/>
                <a:cs typeface="Arial"/>
                <a:sym typeface="Arial"/>
              </a:defRPr>
            </a:lvl9pPr>
          </a:lstStyle>
          <a:p/>
        </p:txBody>
      </p:sp>
      <p:sp>
        <p:nvSpPr>
          <p:cNvPr id="77" name="Shape 77"/>
          <p:cNvSpPr txBox="1"/>
          <p:nvPr>
            <p:ph idx="10" type="dt"/>
          </p:nvPr>
        </p:nvSpPr>
        <p:spPr>
          <a:xfrm>
            <a:off x="457200" y="6248400"/>
            <a:ext cx="2133599" cy="457200"/>
          </a:xfrm>
          <a:prstGeom prst="rect">
            <a:avLst/>
          </a:prstGeom>
          <a:noFill/>
          <a:ln>
            <a:noFill/>
          </a:ln>
        </p:spPr>
        <p:txBody>
          <a:bodyPr anchorCtr="0" anchor="b" bIns="91425" lIns="91425" rIns="91425" tIns="91425"/>
          <a:lstStyle>
            <a:lvl1pPr indent="0" lvl="0" marL="0" marR="0" rtl="0" algn="l">
              <a:lnSpc>
                <a:spcPct val="100000"/>
              </a:lnSpc>
              <a:spcBef>
                <a:spcPts val="0"/>
              </a:spcBef>
              <a:spcAft>
                <a:spcPts val="0"/>
              </a:spcAft>
              <a:buNone/>
              <a:defRPr b="0" i="0" sz="1800" u="none">
                <a:solidFill>
                  <a:schemeClr val="lt1"/>
                </a:solidFill>
                <a:latin typeface="Arial"/>
                <a:ea typeface="Arial"/>
                <a:cs typeface="Arial"/>
                <a:sym typeface="Arial"/>
              </a:defRPr>
            </a:lvl1pPr>
            <a:lvl2pPr indent="0" lvl="1" marL="4572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2pPr>
            <a:lvl3pPr indent="0" lvl="2" marL="914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3pPr>
            <a:lvl4pPr indent="0" lvl="3" marL="13716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4pPr>
            <a:lvl5pPr indent="0" lvl="4" marL="1828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5pPr>
            <a:lvl6pPr indent="0" lvl="5" marL="2286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6pPr>
            <a:lvl7pPr indent="0" lvl="6" marL="3200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7pPr>
            <a:lvl8pPr indent="0" lvl="7" marL="4572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8pPr>
            <a:lvl9pPr indent="0" lvl="8" marL="6400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9pPr>
          </a:lstStyle>
          <a:p/>
        </p:txBody>
      </p:sp>
      <p:sp>
        <p:nvSpPr>
          <p:cNvPr id="78" name="Shape 78"/>
          <p:cNvSpPr txBox="1"/>
          <p:nvPr>
            <p:ph idx="11" type="ftr"/>
          </p:nvPr>
        </p:nvSpPr>
        <p:spPr>
          <a:xfrm>
            <a:off x="3124200" y="6248400"/>
            <a:ext cx="2895600" cy="457200"/>
          </a:xfrm>
          <a:prstGeom prst="rect">
            <a:avLst/>
          </a:prstGeom>
          <a:noFill/>
          <a:ln>
            <a:noFill/>
          </a:ln>
        </p:spPr>
        <p:txBody>
          <a:bodyPr anchorCtr="0" anchor="b" bIns="91425" lIns="91425" rIns="91425" tIns="91425"/>
          <a:lstStyle>
            <a:lvl1pPr indent="0" lvl="0" marL="0" marR="0" rtl="0" algn="l">
              <a:lnSpc>
                <a:spcPct val="100000"/>
              </a:lnSpc>
              <a:spcBef>
                <a:spcPts val="0"/>
              </a:spcBef>
              <a:spcAft>
                <a:spcPts val="0"/>
              </a:spcAft>
              <a:buNone/>
              <a:defRPr b="0" i="0" sz="1800" u="none">
                <a:solidFill>
                  <a:schemeClr val="lt1"/>
                </a:solidFill>
                <a:latin typeface="Arial"/>
                <a:ea typeface="Arial"/>
                <a:cs typeface="Arial"/>
                <a:sym typeface="Arial"/>
              </a:defRPr>
            </a:lvl1pPr>
            <a:lvl2pPr indent="0" lvl="1" marL="4572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2pPr>
            <a:lvl3pPr indent="0" lvl="2" marL="914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3pPr>
            <a:lvl4pPr indent="0" lvl="3" marL="13716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4pPr>
            <a:lvl5pPr indent="0" lvl="4" marL="1828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5pPr>
            <a:lvl6pPr indent="0" lvl="5" marL="2286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6pPr>
            <a:lvl7pPr indent="0" lvl="6" marL="3200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7pPr>
            <a:lvl8pPr indent="0" lvl="7" marL="4572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8pPr>
            <a:lvl9pPr indent="0" lvl="8" marL="6400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9pPr>
          </a:lstStyle>
          <a:p/>
        </p:txBody>
      </p:sp>
      <p:sp>
        <p:nvSpPr>
          <p:cNvPr id="79" name="Shape 79"/>
          <p:cNvSpPr txBox="1"/>
          <p:nvPr>
            <p:ph idx="12" type="sldNum"/>
          </p:nvPr>
        </p:nvSpPr>
        <p:spPr>
          <a:xfrm>
            <a:off x="6553200" y="6248400"/>
            <a:ext cx="2133599" cy="457200"/>
          </a:xfrm>
          <a:prstGeom prst="rect">
            <a:avLst/>
          </a:prstGeom>
          <a:noFill/>
          <a:ln>
            <a:noFill/>
          </a:ln>
        </p:spPr>
        <p:txBody>
          <a:bodyPr anchorCtr="0" anchor="b" bIns="45700" lIns="91425" rIns="91425" tIns="45700">
            <a:noAutofit/>
          </a:bodyPr>
          <a:lstStyle/>
          <a:p>
            <a:pPr indent="0" lvl="0" marL="0" marR="0" rtl="0" algn="r">
              <a:lnSpc>
                <a:spcPct val="100000"/>
              </a:lnSpc>
              <a:spcBef>
                <a:spcPts val="0"/>
              </a:spcBef>
              <a:spcAft>
                <a:spcPts val="0"/>
              </a:spcAft>
              <a:buClr>
                <a:schemeClr val="lt1"/>
              </a:buClr>
              <a:buSzPct val="25000"/>
              <a:buFont typeface="Arial"/>
              <a:buNone/>
            </a:pPr>
            <a:fld id="{00000000-1234-1234-1234-123412341234}" type="slidenum">
              <a:rPr b="0" i="0" lang="en-US" sz="1200" u="none">
                <a:solidFill>
                  <a:schemeClr val="lt1"/>
                </a:solidFill>
                <a:latin typeface="Arial"/>
                <a:ea typeface="Arial"/>
                <a:cs typeface="Arial"/>
                <a:sym typeface="Arial"/>
              </a:rPr>
              <a:t>‹#›</a:t>
            </a:fl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Only">
  <p:cSld name="Sólo el título">
    <p:spTree>
      <p:nvGrpSpPr>
        <p:cNvPr id="80" name="Shape 80"/>
        <p:cNvGrpSpPr/>
        <p:nvPr/>
      </p:nvGrpSpPr>
      <p:grpSpPr>
        <a:xfrm>
          <a:off x="0" y="0"/>
          <a:ext cx="0" cy="0"/>
          <a:chOff x="0" y="0"/>
          <a:chExt cx="0" cy="0"/>
        </a:xfrm>
      </p:grpSpPr>
      <p:sp>
        <p:nvSpPr>
          <p:cNvPr id="81" name="Shape 81"/>
          <p:cNvSpPr txBox="1"/>
          <p:nvPr>
            <p:ph type="title"/>
          </p:nvPr>
        </p:nvSpPr>
        <p:spPr>
          <a:xfrm>
            <a:off x="457200" y="228600"/>
            <a:ext cx="8229600" cy="1143000"/>
          </a:xfrm>
          <a:prstGeom prst="rect">
            <a:avLst/>
          </a:prstGeom>
          <a:noFill/>
          <a:ln>
            <a:noFill/>
          </a:ln>
        </p:spPr>
        <p:txBody>
          <a:bodyPr anchorCtr="0" anchor="ctr" bIns="91425" lIns="91425" rIns="91425" tIns="91425"/>
          <a:lstStyle>
            <a:lvl1pPr indent="0" lvl="0" marL="0" marR="0" rtl="0" algn="ctr">
              <a:spcBef>
                <a:spcPts val="0"/>
              </a:spcBef>
              <a:spcAft>
                <a:spcPts val="0"/>
              </a:spcAft>
              <a:buNone/>
              <a:defRPr b="0" i="0" sz="4400" u="none" cap="none" strike="noStrike">
                <a:solidFill>
                  <a:schemeClr val="lt2"/>
                </a:solidFill>
                <a:latin typeface="Arial"/>
                <a:ea typeface="Arial"/>
                <a:cs typeface="Arial"/>
                <a:sym typeface="Arial"/>
              </a:defRPr>
            </a:lvl1pPr>
            <a:lvl2pPr indent="0" lvl="1" marL="0" marR="0" rtl="0" algn="ctr">
              <a:spcBef>
                <a:spcPts val="0"/>
              </a:spcBef>
              <a:spcAft>
                <a:spcPts val="0"/>
              </a:spcAft>
              <a:buNone/>
              <a:defRPr b="0" i="0" sz="4400" u="none" cap="none" strike="noStrike">
                <a:solidFill>
                  <a:schemeClr val="lt2"/>
                </a:solidFill>
                <a:latin typeface="Arial"/>
                <a:ea typeface="Arial"/>
                <a:cs typeface="Arial"/>
                <a:sym typeface="Arial"/>
              </a:defRPr>
            </a:lvl2pPr>
            <a:lvl3pPr indent="0" lvl="2" marL="0" marR="0" rtl="0" algn="ctr">
              <a:spcBef>
                <a:spcPts val="0"/>
              </a:spcBef>
              <a:spcAft>
                <a:spcPts val="0"/>
              </a:spcAft>
              <a:buNone/>
              <a:defRPr b="0" i="0" sz="4400" u="none" cap="none" strike="noStrike">
                <a:solidFill>
                  <a:schemeClr val="lt2"/>
                </a:solidFill>
                <a:latin typeface="Arial"/>
                <a:ea typeface="Arial"/>
                <a:cs typeface="Arial"/>
                <a:sym typeface="Arial"/>
              </a:defRPr>
            </a:lvl3pPr>
            <a:lvl4pPr indent="0" lvl="3" marL="0" marR="0" rtl="0" algn="ctr">
              <a:spcBef>
                <a:spcPts val="0"/>
              </a:spcBef>
              <a:spcAft>
                <a:spcPts val="0"/>
              </a:spcAft>
              <a:buNone/>
              <a:defRPr b="0" i="0" sz="4400" u="none" cap="none" strike="noStrike">
                <a:solidFill>
                  <a:schemeClr val="lt2"/>
                </a:solidFill>
                <a:latin typeface="Arial"/>
                <a:ea typeface="Arial"/>
                <a:cs typeface="Arial"/>
                <a:sym typeface="Arial"/>
              </a:defRPr>
            </a:lvl4pPr>
            <a:lvl5pPr indent="0" lvl="4" marL="0" marR="0" rtl="0" algn="ctr">
              <a:spcBef>
                <a:spcPts val="0"/>
              </a:spcBef>
              <a:spcAft>
                <a:spcPts val="0"/>
              </a:spcAft>
              <a:buNone/>
              <a:defRPr b="0" i="0" sz="4400" u="none" cap="none" strike="noStrike">
                <a:solidFill>
                  <a:schemeClr val="lt2"/>
                </a:solidFill>
                <a:latin typeface="Arial"/>
                <a:ea typeface="Arial"/>
                <a:cs typeface="Arial"/>
                <a:sym typeface="Arial"/>
              </a:defRPr>
            </a:lvl5pPr>
            <a:lvl6pPr indent="0" lvl="5" marL="457200" marR="0" rtl="0" algn="ctr">
              <a:spcBef>
                <a:spcPts val="0"/>
              </a:spcBef>
              <a:spcAft>
                <a:spcPts val="0"/>
              </a:spcAft>
              <a:buNone/>
              <a:defRPr b="0" i="0" sz="4400" u="none" cap="none" strike="noStrike">
                <a:solidFill>
                  <a:schemeClr val="lt2"/>
                </a:solidFill>
                <a:latin typeface="Arial"/>
                <a:ea typeface="Arial"/>
                <a:cs typeface="Arial"/>
                <a:sym typeface="Arial"/>
              </a:defRPr>
            </a:lvl6pPr>
            <a:lvl7pPr indent="0" lvl="6" marL="914400" marR="0" rtl="0" algn="ctr">
              <a:spcBef>
                <a:spcPts val="0"/>
              </a:spcBef>
              <a:spcAft>
                <a:spcPts val="0"/>
              </a:spcAft>
              <a:buNone/>
              <a:defRPr b="0" i="0" sz="4400" u="none" cap="none" strike="noStrike">
                <a:solidFill>
                  <a:schemeClr val="lt2"/>
                </a:solidFill>
                <a:latin typeface="Arial"/>
                <a:ea typeface="Arial"/>
                <a:cs typeface="Arial"/>
                <a:sym typeface="Arial"/>
              </a:defRPr>
            </a:lvl7pPr>
            <a:lvl8pPr indent="0" lvl="7" marL="1371600" marR="0" rtl="0" algn="ctr">
              <a:spcBef>
                <a:spcPts val="0"/>
              </a:spcBef>
              <a:spcAft>
                <a:spcPts val="0"/>
              </a:spcAft>
              <a:buNone/>
              <a:defRPr b="0" i="0" sz="4400" u="none" cap="none" strike="noStrike">
                <a:solidFill>
                  <a:schemeClr val="lt2"/>
                </a:solidFill>
                <a:latin typeface="Arial"/>
                <a:ea typeface="Arial"/>
                <a:cs typeface="Arial"/>
                <a:sym typeface="Arial"/>
              </a:defRPr>
            </a:lvl8pPr>
            <a:lvl9pPr indent="0" lvl="8" marL="1828800" marR="0" rtl="0" algn="ctr">
              <a:spcBef>
                <a:spcPts val="0"/>
              </a:spcBef>
              <a:spcAft>
                <a:spcPts val="0"/>
              </a:spcAft>
              <a:buNone/>
              <a:defRPr b="0" i="0" sz="4400" u="none" cap="none" strike="noStrike">
                <a:solidFill>
                  <a:schemeClr val="lt2"/>
                </a:solidFill>
                <a:latin typeface="Arial"/>
                <a:ea typeface="Arial"/>
                <a:cs typeface="Arial"/>
                <a:sym typeface="Arial"/>
              </a:defRPr>
            </a:lvl9pPr>
          </a:lstStyle>
          <a:p/>
        </p:txBody>
      </p:sp>
      <p:sp>
        <p:nvSpPr>
          <p:cNvPr id="82" name="Shape 82"/>
          <p:cNvSpPr txBox="1"/>
          <p:nvPr>
            <p:ph idx="10" type="dt"/>
          </p:nvPr>
        </p:nvSpPr>
        <p:spPr>
          <a:xfrm>
            <a:off x="457200" y="6248400"/>
            <a:ext cx="2133599" cy="457200"/>
          </a:xfrm>
          <a:prstGeom prst="rect">
            <a:avLst/>
          </a:prstGeom>
          <a:noFill/>
          <a:ln>
            <a:noFill/>
          </a:ln>
        </p:spPr>
        <p:txBody>
          <a:bodyPr anchorCtr="0" anchor="b" bIns="91425" lIns="91425" rIns="91425" tIns="91425"/>
          <a:lstStyle>
            <a:lvl1pPr indent="0" lvl="0" marL="0" marR="0" rtl="0" algn="l">
              <a:lnSpc>
                <a:spcPct val="100000"/>
              </a:lnSpc>
              <a:spcBef>
                <a:spcPts val="0"/>
              </a:spcBef>
              <a:spcAft>
                <a:spcPts val="0"/>
              </a:spcAft>
              <a:buNone/>
              <a:defRPr b="0" i="0" sz="1800" u="none">
                <a:solidFill>
                  <a:schemeClr val="lt1"/>
                </a:solidFill>
                <a:latin typeface="Arial"/>
                <a:ea typeface="Arial"/>
                <a:cs typeface="Arial"/>
                <a:sym typeface="Arial"/>
              </a:defRPr>
            </a:lvl1pPr>
            <a:lvl2pPr indent="0" lvl="1" marL="4572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2pPr>
            <a:lvl3pPr indent="0" lvl="2" marL="914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3pPr>
            <a:lvl4pPr indent="0" lvl="3" marL="13716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4pPr>
            <a:lvl5pPr indent="0" lvl="4" marL="1828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5pPr>
            <a:lvl6pPr indent="0" lvl="5" marL="2286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6pPr>
            <a:lvl7pPr indent="0" lvl="6" marL="3200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7pPr>
            <a:lvl8pPr indent="0" lvl="7" marL="4572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8pPr>
            <a:lvl9pPr indent="0" lvl="8" marL="6400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9pPr>
          </a:lstStyle>
          <a:p/>
        </p:txBody>
      </p:sp>
      <p:sp>
        <p:nvSpPr>
          <p:cNvPr id="83" name="Shape 83"/>
          <p:cNvSpPr txBox="1"/>
          <p:nvPr>
            <p:ph idx="11" type="ftr"/>
          </p:nvPr>
        </p:nvSpPr>
        <p:spPr>
          <a:xfrm>
            <a:off x="3124200" y="6248400"/>
            <a:ext cx="2895600" cy="457200"/>
          </a:xfrm>
          <a:prstGeom prst="rect">
            <a:avLst/>
          </a:prstGeom>
          <a:noFill/>
          <a:ln>
            <a:noFill/>
          </a:ln>
        </p:spPr>
        <p:txBody>
          <a:bodyPr anchorCtr="0" anchor="b" bIns="91425" lIns="91425" rIns="91425" tIns="91425"/>
          <a:lstStyle>
            <a:lvl1pPr indent="0" lvl="0" marL="0" marR="0" rtl="0" algn="l">
              <a:lnSpc>
                <a:spcPct val="100000"/>
              </a:lnSpc>
              <a:spcBef>
                <a:spcPts val="0"/>
              </a:spcBef>
              <a:spcAft>
                <a:spcPts val="0"/>
              </a:spcAft>
              <a:buNone/>
              <a:defRPr b="0" i="0" sz="1800" u="none">
                <a:solidFill>
                  <a:schemeClr val="lt1"/>
                </a:solidFill>
                <a:latin typeface="Arial"/>
                <a:ea typeface="Arial"/>
                <a:cs typeface="Arial"/>
                <a:sym typeface="Arial"/>
              </a:defRPr>
            </a:lvl1pPr>
            <a:lvl2pPr indent="0" lvl="1" marL="4572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2pPr>
            <a:lvl3pPr indent="0" lvl="2" marL="914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3pPr>
            <a:lvl4pPr indent="0" lvl="3" marL="13716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4pPr>
            <a:lvl5pPr indent="0" lvl="4" marL="1828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5pPr>
            <a:lvl6pPr indent="0" lvl="5" marL="2286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6pPr>
            <a:lvl7pPr indent="0" lvl="6" marL="3200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7pPr>
            <a:lvl8pPr indent="0" lvl="7" marL="4572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8pPr>
            <a:lvl9pPr indent="0" lvl="8" marL="6400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9pPr>
          </a:lstStyle>
          <a:p/>
        </p:txBody>
      </p:sp>
      <p:sp>
        <p:nvSpPr>
          <p:cNvPr id="84" name="Shape 84"/>
          <p:cNvSpPr txBox="1"/>
          <p:nvPr>
            <p:ph idx="12" type="sldNum"/>
          </p:nvPr>
        </p:nvSpPr>
        <p:spPr>
          <a:xfrm>
            <a:off x="6553200" y="6248400"/>
            <a:ext cx="2133599" cy="457200"/>
          </a:xfrm>
          <a:prstGeom prst="rect">
            <a:avLst/>
          </a:prstGeom>
          <a:noFill/>
          <a:ln>
            <a:noFill/>
          </a:ln>
        </p:spPr>
        <p:txBody>
          <a:bodyPr anchorCtr="0" anchor="b" bIns="45700" lIns="91425" rIns="91425" tIns="45700">
            <a:noAutofit/>
          </a:bodyPr>
          <a:lstStyle/>
          <a:p>
            <a:pPr indent="0" lvl="0" marL="0" marR="0" rtl="0" algn="r">
              <a:lnSpc>
                <a:spcPct val="100000"/>
              </a:lnSpc>
              <a:spcBef>
                <a:spcPts val="0"/>
              </a:spcBef>
              <a:spcAft>
                <a:spcPts val="0"/>
              </a:spcAft>
              <a:buClr>
                <a:schemeClr val="lt1"/>
              </a:buClr>
              <a:buSzPct val="25000"/>
              <a:buFont typeface="Arial"/>
              <a:buNone/>
            </a:pPr>
            <a:fld id="{00000000-1234-1234-1234-123412341234}" type="slidenum">
              <a:rPr b="0" i="0" lang="en-US" sz="1200" u="none">
                <a:solidFill>
                  <a:schemeClr val="lt1"/>
                </a:solidFill>
                <a:latin typeface="Arial"/>
                <a:ea typeface="Arial"/>
                <a:cs typeface="Arial"/>
                <a:sym typeface="Arial"/>
              </a:rPr>
              <a:t>‹#›</a:t>
            </a:fl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blank">
  <p:cSld name="En blanco">
    <p:spTree>
      <p:nvGrpSpPr>
        <p:cNvPr id="85" name="Shape 85"/>
        <p:cNvGrpSpPr/>
        <p:nvPr/>
      </p:nvGrpSpPr>
      <p:grpSpPr>
        <a:xfrm>
          <a:off x="0" y="0"/>
          <a:ext cx="0" cy="0"/>
          <a:chOff x="0" y="0"/>
          <a:chExt cx="0" cy="0"/>
        </a:xfrm>
      </p:grpSpPr>
      <p:sp>
        <p:nvSpPr>
          <p:cNvPr id="86" name="Shape 86"/>
          <p:cNvSpPr txBox="1"/>
          <p:nvPr>
            <p:ph idx="10" type="dt"/>
          </p:nvPr>
        </p:nvSpPr>
        <p:spPr>
          <a:xfrm>
            <a:off x="457200" y="6248400"/>
            <a:ext cx="2133599" cy="457200"/>
          </a:xfrm>
          <a:prstGeom prst="rect">
            <a:avLst/>
          </a:prstGeom>
          <a:noFill/>
          <a:ln>
            <a:noFill/>
          </a:ln>
        </p:spPr>
        <p:txBody>
          <a:bodyPr anchorCtr="0" anchor="b" bIns="91425" lIns="91425" rIns="91425" tIns="91425"/>
          <a:lstStyle>
            <a:lvl1pPr indent="0" lvl="0" marL="0" marR="0" rtl="0" algn="l">
              <a:lnSpc>
                <a:spcPct val="100000"/>
              </a:lnSpc>
              <a:spcBef>
                <a:spcPts val="0"/>
              </a:spcBef>
              <a:spcAft>
                <a:spcPts val="0"/>
              </a:spcAft>
              <a:buNone/>
              <a:defRPr b="0" i="0" sz="1800" u="none">
                <a:solidFill>
                  <a:schemeClr val="lt1"/>
                </a:solidFill>
                <a:latin typeface="Arial"/>
                <a:ea typeface="Arial"/>
                <a:cs typeface="Arial"/>
                <a:sym typeface="Arial"/>
              </a:defRPr>
            </a:lvl1pPr>
            <a:lvl2pPr indent="0" lvl="1" marL="4572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2pPr>
            <a:lvl3pPr indent="0" lvl="2" marL="914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3pPr>
            <a:lvl4pPr indent="0" lvl="3" marL="13716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4pPr>
            <a:lvl5pPr indent="0" lvl="4" marL="1828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5pPr>
            <a:lvl6pPr indent="0" lvl="5" marL="2286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6pPr>
            <a:lvl7pPr indent="0" lvl="6" marL="3200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7pPr>
            <a:lvl8pPr indent="0" lvl="7" marL="4572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8pPr>
            <a:lvl9pPr indent="0" lvl="8" marL="6400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9pPr>
          </a:lstStyle>
          <a:p/>
        </p:txBody>
      </p:sp>
      <p:sp>
        <p:nvSpPr>
          <p:cNvPr id="87" name="Shape 87"/>
          <p:cNvSpPr txBox="1"/>
          <p:nvPr>
            <p:ph idx="11" type="ftr"/>
          </p:nvPr>
        </p:nvSpPr>
        <p:spPr>
          <a:xfrm>
            <a:off x="3124200" y="6248400"/>
            <a:ext cx="2895600" cy="457200"/>
          </a:xfrm>
          <a:prstGeom prst="rect">
            <a:avLst/>
          </a:prstGeom>
          <a:noFill/>
          <a:ln>
            <a:noFill/>
          </a:ln>
        </p:spPr>
        <p:txBody>
          <a:bodyPr anchorCtr="0" anchor="b" bIns="91425" lIns="91425" rIns="91425" tIns="91425"/>
          <a:lstStyle>
            <a:lvl1pPr indent="0" lvl="0" marL="0" marR="0" rtl="0" algn="l">
              <a:lnSpc>
                <a:spcPct val="100000"/>
              </a:lnSpc>
              <a:spcBef>
                <a:spcPts val="0"/>
              </a:spcBef>
              <a:spcAft>
                <a:spcPts val="0"/>
              </a:spcAft>
              <a:buNone/>
              <a:defRPr b="0" i="0" sz="1800" u="none">
                <a:solidFill>
                  <a:schemeClr val="lt1"/>
                </a:solidFill>
                <a:latin typeface="Arial"/>
                <a:ea typeface="Arial"/>
                <a:cs typeface="Arial"/>
                <a:sym typeface="Arial"/>
              </a:defRPr>
            </a:lvl1pPr>
            <a:lvl2pPr indent="0" lvl="1" marL="4572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2pPr>
            <a:lvl3pPr indent="0" lvl="2" marL="914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3pPr>
            <a:lvl4pPr indent="0" lvl="3" marL="13716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4pPr>
            <a:lvl5pPr indent="0" lvl="4" marL="1828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5pPr>
            <a:lvl6pPr indent="0" lvl="5" marL="2286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6pPr>
            <a:lvl7pPr indent="0" lvl="6" marL="3200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7pPr>
            <a:lvl8pPr indent="0" lvl="7" marL="4572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8pPr>
            <a:lvl9pPr indent="0" lvl="8" marL="6400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9pPr>
          </a:lstStyle>
          <a:p/>
        </p:txBody>
      </p:sp>
      <p:sp>
        <p:nvSpPr>
          <p:cNvPr id="88" name="Shape 88"/>
          <p:cNvSpPr txBox="1"/>
          <p:nvPr>
            <p:ph idx="12" type="sldNum"/>
          </p:nvPr>
        </p:nvSpPr>
        <p:spPr>
          <a:xfrm>
            <a:off x="6553200" y="6248400"/>
            <a:ext cx="2133599" cy="457200"/>
          </a:xfrm>
          <a:prstGeom prst="rect">
            <a:avLst/>
          </a:prstGeom>
          <a:noFill/>
          <a:ln>
            <a:noFill/>
          </a:ln>
        </p:spPr>
        <p:txBody>
          <a:bodyPr anchorCtr="0" anchor="b" bIns="45700" lIns="91425" rIns="91425" tIns="45700">
            <a:noAutofit/>
          </a:bodyPr>
          <a:lstStyle/>
          <a:p>
            <a:pPr indent="0" lvl="0" marL="0" marR="0" rtl="0" algn="r">
              <a:lnSpc>
                <a:spcPct val="100000"/>
              </a:lnSpc>
              <a:spcBef>
                <a:spcPts val="0"/>
              </a:spcBef>
              <a:spcAft>
                <a:spcPts val="0"/>
              </a:spcAft>
              <a:buClr>
                <a:schemeClr val="lt1"/>
              </a:buClr>
              <a:buSzPct val="25000"/>
              <a:buFont typeface="Arial"/>
              <a:buNone/>
            </a:pPr>
            <a:fld id="{00000000-1234-1234-1234-123412341234}" type="slidenum">
              <a:rPr b="0" i="0" lang="en-US" sz="1200" u="none">
                <a:solidFill>
                  <a:schemeClr val="lt1"/>
                </a:solidFill>
                <a:latin typeface="Arial"/>
                <a:ea typeface="Arial"/>
                <a:cs typeface="Arial"/>
                <a:sym typeface="Arial"/>
              </a:rPr>
              <a:t>‹#›</a:t>
            </a:fl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vertTitleAndTx">
  <p:cSld name="Título vertical y texto">
    <p:spTree>
      <p:nvGrpSpPr>
        <p:cNvPr id="89" name="Shape 89"/>
        <p:cNvGrpSpPr/>
        <p:nvPr/>
      </p:nvGrpSpPr>
      <p:grpSpPr>
        <a:xfrm>
          <a:off x="0" y="0"/>
          <a:ext cx="0" cy="0"/>
          <a:chOff x="0" y="0"/>
          <a:chExt cx="0" cy="0"/>
        </a:xfrm>
      </p:grpSpPr>
      <p:sp>
        <p:nvSpPr>
          <p:cNvPr id="90" name="Shape 90"/>
          <p:cNvSpPr txBox="1"/>
          <p:nvPr>
            <p:ph type="title"/>
          </p:nvPr>
        </p:nvSpPr>
        <p:spPr>
          <a:xfrm rot="5400000">
            <a:off x="4724399" y="2133600"/>
            <a:ext cx="5867400" cy="2057400"/>
          </a:xfrm>
          <a:prstGeom prst="rect">
            <a:avLst/>
          </a:prstGeom>
          <a:noFill/>
          <a:ln>
            <a:noFill/>
          </a:ln>
        </p:spPr>
        <p:txBody>
          <a:bodyPr anchorCtr="0" anchor="ctr" bIns="91425" lIns="91425" rIns="91425" tIns="91425"/>
          <a:lstStyle>
            <a:lvl1pPr indent="0" lvl="0" marL="0" marR="0" rtl="0" algn="ctr">
              <a:spcBef>
                <a:spcPts val="0"/>
              </a:spcBef>
              <a:spcAft>
                <a:spcPts val="0"/>
              </a:spcAft>
              <a:buNone/>
              <a:defRPr b="0" i="0" sz="4400" u="none" cap="none" strike="noStrike">
                <a:solidFill>
                  <a:schemeClr val="lt2"/>
                </a:solidFill>
                <a:latin typeface="Arial"/>
                <a:ea typeface="Arial"/>
                <a:cs typeface="Arial"/>
                <a:sym typeface="Arial"/>
              </a:defRPr>
            </a:lvl1pPr>
            <a:lvl2pPr indent="0" lvl="1" marL="0" marR="0" rtl="0" algn="ctr">
              <a:spcBef>
                <a:spcPts val="0"/>
              </a:spcBef>
              <a:spcAft>
                <a:spcPts val="0"/>
              </a:spcAft>
              <a:buNone/>
              <a:defRPr b="0" i="0" sz="4400" u="none" cap="none" strike="noStrike">
                <a:solidFill>
                  <a:schemeClr val="lt2"/>
                </a:solidFill>
                <a:latin typeface="Arial"/>
                <a:ea typeface="Arial"/>
                <a:cs typeface="Arial"/>
                <a:sym typeface="Arial"/>
              </a:defRPr>
            </a:lvl2pPr>
            <a:lvl3pPr indent="0" lvl="2" marL="0" marR="0" rtl="0" algn="ctr">
              <a:spcBef>
                <a:spcPts val="0"/>
              </a:spcBef>
              <a:spcAft>
                <a:spcPts val="0"/>
              </a:spcAft>
              <a:buNone/>
              <a:defRPr b="0" i="0" sz="4400" u="none" cap="none" strike="noStrike">
                <a:solidFill>
                  <a:schemeClr val="lt2"/>
                </a:solidFill>
                <a:latin typeface="Arial"/>
                <a:ea typeface="Arial"/>
                <a:cs typeface="Arial"/>
                <a:sym typeface="Arial"/>
              </a:defRPr>
            </a:lvl3pPr>
            <a:lvl4pPr indent="0" lvl="3" marL="0" marR="0" rtl="0" algn="ctr">
              <a:spcBef>
                <a:spcPts val="0"/>
              </a:spcBef>
              <a:spcAft>
                <a:spcPts val="0"/>
              </a:spcAft>
              <a:buNone/>
              <a:defRPr b="0" i="0" sz="4400" u="none" cap="none" strike="noStrike">
                <a:solidFill>
                  <a:schemeClr val="lt2"/>
                </a:solidFill>
                <a:latin typeface="Arial"/>
                <a:ea typeface="Arial"/>
                <a:cs typeface="Arial"/>
                <a:sym typeface="Arial"/>
              </a:defRPr>
            </a:lvl4pPr>
            <a:lvl5pPr indent="0" lvl="4" marL="0" marR="0" rtl="0" algn="ctr">
              <a:spcBef>
                <a:spcPts val="0"/>
              </a:spcBef>
              <a:spcAft>
                <a:spcPts val="0"/>
              </a:spcAft>
              <a:buNone/>
              <a:defRPr b="0" i="0" sz="4400" u="none" cap="none" strike="noStrike">
                <a:solidFill>
                  <a:schemeClr val="lt2"/>
                </a:solidFill>
                <a:latin typeface="Arial"/>
                <a:ea typeface="Arial"/>
                <a:cs typeface="Arial"/>
                <a:sym typeface="Arial"/>
              </a:defRPr>
            </a:lvl5pPr>
            <a:lvl6pPr indent="0" lvl="5" marL="457200" marR="0" rtl="0" algn="ctr">
              <a:spcBef>
                <a:spcPts val="0"/>
              </a:spcBef>
              <a:spcAft>
                <a:spcPts val="0"/>
              </a:spcAft>
              <a:buNone/>
              <a:defRPr b="0" i="0" sz="4400" u="none" cap="none" strike="noStrike">
                <a:solidFill>
                  <a:schemeClr val="lt2"/>
                </a:solidFill>
                <a:latin typeface="Arial"/>
                <a:ea typeface="Arial"/>
                <a:cs typeface="Arial"/>
                <a:sym typeface="Arial"/>
              </a:defRPr>
            </a:lvl6pPr>
            <a:lvl7pPr indent="0" lvl="6" marL="914400" marR="0" rtl="0" algn="ctr">
              <a:spcBef>
                <a:spcPts val="0"/>
              </a:spcBef>
              <a:spcAft>
                <a:spcPts val="0"/>
              </a:spcAft>
              <a:buNone/>
              <a:defRPr b="0" i="0" sz="4400" u="none" cap="none" strike="noStrike">
                <a:solidFill>
                  <a:schemeClr val="lt2"/>
                </a:solidFill>
                <a:latin typeface="Arial"/>
                <a:ea typeface="Arial"/>
                <a:cs typeface="Arial"/>
                <a:sym typeface="Arial"/>
              </a:defRPr>
            </a:lvl7pPr>
            <a:lvl8pPr indent="0" lvl="7" marL="1371600" marR="0" rtl="0" algn="ctr">
              <a:spcBef>
                <a:spcPts val="0"/>
              </a:spcBef>
              <a:spcAft>
                <a:spcPts val="0"/>
              </a:spcAft>
              <a:buNone/>
              <a:defRPr b="0" i="0" sz="4400" u="none" cap="none" strike="noStrike">
                <a:solidFill>
                  <a:schemeClr val="lt2"/>
                </a:solidFill>
                <a:latin typeface="Arial"/>
                <a:ea typeface="Arial"/>
                <a:cs typeface="Arial"/>
                <a:sym typeface="Arial"/>
              </a:defRPr>
            </a:lvl8pPr>
            <a:lvl9pPr indent="0" lvl="8" marL="1828800" marR="0" rtl="0" algn="ctr">
              <a:spcBef>
                <a:spcPts val="0"/>
              </a:spcBef>
              <a:spcAft>
                <a:spcPts val="0"/>
              </a:spcAft>
              <a:buNone/>
              <a:defRPr b="0" i="0" sz="4400" u="none" cap="none" strike="noStrike">
                <a:solidFill>
                  <a:schemeClr val="lt2"/>
                </a:solidFill>
                <a:latin typeface="Arial"/>
                <a:ea typeface="Arial"/>
                <a:cs typeface="Arial"/>
                <a:sym typeface="Arial"/>
              </a:defRPr>
            </a:lvl9pPr>
          </a:lstStyle>
          <a:p/>
        </p:txBody>
      </p:sp>
      <p:sp>
        <p:nvSpPr>
          <p:cNvPr id="91" name="Shape 91"/>
          <p:cNvSpPr txBox="1"/>
          <p:nvPr>
            <p:ph idx="1" type="body"/>
          </p:nvPr>
        </p:nvSpPr>
        <p:spPr>
          <a:xfrm rot="5400000">
            <a:off x="533400" y="152400"/>
            <a:ext cx="5867400" cy="6019799"/>
          </a:xfrm>
          <a:prstGeom prst="rect">
            <a:avLst/>
          </a:prstGeom>
          <a:noFill/>
          <a:ln>
            <a:noFill/>
          </a:ln>
        </p:spPr>
        <p:txBody>
          <a:bodyPr anchorCtr="0" anchor="t" bIns="91425" lIns="91425" rIns="91425" tIns="91425"/>
          <a:lstStyle>
            <a:lvl1pPr indent="-139700" lvl="0" marL="342900" marR="0" rtl="0" algn="l">
              <a:spcBef>
                <a:spcPts val="640"/>
              </a:spcBef>
              <a:spcAft>
                <a:spcPts val="0"/>
              </a:spcAft>
              <a:buClr>
                <a:schemeClr val="lt2"/>
              </a:buClr>
              <a:buSzPct val="100000"/>
              <a:buFont typeface="Arial"/>
              <a:buChar char="•"/>
              <a:defRPr b="0" i="0" sz="3200" u="none" cap="none" strike="noStrike">
                <a:solidFill>
                  <a:schemeClr val="lt1"/>
                </a:solidFill>
                <a:latin typeface="Arial"/>
                <a:ea typeface="Arial"/>
                <a:cs typeface="Arial"/>
                <a:sym typeface="Arial"/>
              </a:defRPr>
            </a:lvl1pPr>
            <a:lvl2pPr indent="-107950" lvl="1" marL="742950" marR="0" rtl="0" algn="l">
              <a:spcBef>
                <a:spcPts val="560"/>
              </a:spcBef>
              <a:spcAft>
                <a:spcPts val="0"/>
              </a:spcAft>
              <a:buClr>
                <a:schemeClr val="lt1"/>
              </a:buClr>
              <a:buSzPct val="100000"/>
              <a:buFont typeface="Arial"/>
              <a:buChar char="–"/>
              <a:defRPr b="0" i="0" sz="2800" u="none" cap="none" strike="noStrike">
                <a:solidFill>
                  <a:schemeClr val="lt1"/>
                </a:solidFill>
                <a:latin typeface="Arial"/>
                <a:ea typeface="Arial"/>
                <a:cs typeface="Arial"/>
                <a:sym typeface="Arial"/>
              </a:defRPr>
            </a:lvl2pPr>
            <a:lvl3pPr indent="-76200" lvl="2" marL="1143000" marR="0" rtl="0" algn="l">
              <a:spcBef>
                <a:spcPts val="480"/>
              </a:spcBef>
              <a:spcAft>
                <a:spcPts val="0"/>
              </a:spcAft>
              <a:buClr>
                <a:schemeClr val="lt2"/>
              </a:buClr>
              <a:buSzPct val="100000"/>
              <a:buFont typeface="Arial"/>
              <a:buChar char="•"/>
              <a:defRPr b="0" i="0" sz="2400" u="none" cap="none" strike="noStrike">
                <a:solidFill>
                  <a:schemeClr val="lt1"/>
                </a:solidFill>
                <a:latin typeface="Arial"/>
                <a:ea typeface="Arial"/>
                <a:cs typeface="Arial"/>
                <a:sym typeface="Arial"/>
              </a:defRPr>
            </a:lvl3pPr>
            <a:lvl4pPr indent="-101600" lvl="3" marL="1600200" marR="0" rtl="0" algn="l">
              <a:spcBef>
                <a:spcPts val="400"/>
              </a:spcBef>
              <a:spcAft>
                <a:spcPts val="0"/>
              </a:spcAft>
              <a:buClr>
                <a:schemeClr val="lt1"/>
              </a:buClr>
              <a:buSzPct val="100000"/>
              <a:buFont typeface="Arial"/>
              <a:buChar char="–"/>
              <a:defRPr b="0" i="0" sz="2000" u="none" cap="none" strike="noStrike">
                <a:solidFill>
                  <a:schemeClr val="lt1"/>
                </a:solidFill>
                <a:latin typeface="Arial"/>
                <a:ea typeface="Arial"/>
                <a:cs typeface="Arial"/>
                <a:sym typeface="Arial"/>
              </a:defRPr>
            </a:lvl4pPr>
            <a:lvl5pPr indent="-101600" lvl="4" marL="20574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5pPr>
            <a:lvl6pPr indent="-101600" lvl="5" marL="25146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6pPr>
            <a:lvl7pPr indent="-101600" lvl="6" marL="29718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7pPr>
            <a:lvl8pPr indent="-101600" lvl="7" marL="34290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8pPr>
            <a:lvl9pPr indent="-101600" lvl="8" marL="38862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9pPr>
          </a:lstStyle>
          <a:p/>
        </p:txBody>
      </p:sp>
      <p:sp>
        <p:nvSpPr>
          <p:cNvPr id="92" name="Shape 92"/>
          <p:cNvSpPr txBox="1"/>
          <p:nvPr>
            <p:ph idx="10" type="dt"/>
          </p:nvPr>
        </p:nvSpPr>
        <p:spPr>
          <a:xfrm>
            <a:off x="457200" y="6248400"/>
            <a:ext cx="2133599" cy="457200"/>
          </a:xfrm>
          <a:prstGeom prst="rect">
            <a:avLst/>
          </a:prstGeom>
          <a:noFill/>
          <a:ln>
            <a:noFill/>
          </a:ln>
        </p:spPr>
        <p:txBody>
          <a:bodyPr anchorCtr="0" anchor="b" bIns="91425" lIns="91425" rIns="91425" tIns="91425"/>
          <a:lstStyle>
            <a:lvl1pPr indent="0" lvl="0" marL="0" marR="0" rtl="0" algn="l">
              <a:lnSpc>
                <a:spcPct val="100000"/>
              </a:lnSpc>
              <a:spcBef>
                <a:spcPts val="0"/>
              </a:spcBef>
              <a:spcAft>
                <a:spcPts val="0"/>
              </a:spcAft>
              <a:buNone/>
              <a:defRPr b="0" i="0" sz="1800" u="none">
                <a:solidFill>
                  <a:schemeClr val="lt1"/>
                </a:solidFill>
                <a:latin typeface="Arial"/>
                <a:ea typeface="Arial"/>
                <a:cs typeface="Arial"/>
                <a:sym typeface="Arial"/>
              </a:defRPr>
            </a:lvl1pPr>
            <a:lvl2pPr indent="0" lvl="1" marL="4572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2pPr>
            <a:lvl3pPr indent="0" lvl="2" marL="914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3pPr>
            <a:lvl4pPr indent="0" lvl="3" marL="13716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4pPr>
            <a:lvl5pPr indent="0" lvl="4" marL="1828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5pPr>
            <a:lvl6pPr indent="0" lvl="5" marL="2286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6pPr>
            <a:lvl7pPr indent="0" lvl="6" marL="3200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7pPr>
            <a:lvl8pPr indent="0" lvl="7" marL="4572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8pPr>
            <a:lvl9pPr indent="0" lvl="8" marL="6400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9pPr>
          </a:lstStyle>
          <a:p/>
        </p:txBody>
      </p:sp>
      <p:sp>
        <p:nvSpPr>
          <p:cNvPr id="93" name="Shape 93"/>
          <p:cNvSpPr txBox="1"/>
          <p:nvPr>
            <p:ph idx="11" type="ftr"/>
          </p:nvPr>
        </p:nvSpPr>
        <p:spPr>
          <a:xfrm>
            <a:off x="3124200" y="6248400"/>
            <a:ext cx="2895600" cy="457200"/>
          </a:xfrm>
          <a:prstGeom prst="rect">
            <a:avLst/>
          </a:prstGeom>
          <a:noFill/>
          <a:ln>
            <a:noFill/>
          </a:ln>
        </p:spPr>
        <p:txBody>
          <a:bodyPr anchorCtr="0" anchor="b" bIns="91425" lIns="91425" rIns="91425" tIns="91425"/>
          <a:lstStyle>
            <a:lvl1pPr indent="0" lvl="0" marL="0" marR="0" rtl="0" algn="l">
              <a:lnSpc>
                <a:spcPct val="100000"/>
              </a:lnSpc>
              <a:spcBef>
                <a:spcPts val="0"/>
              </a:spcBef>
              <a:spcAft>
                <a:spcPts val="0"/>
              </a:spcAft>
              <a:buNone/>
              <a:defRPr b="0" i="0" sz="1800" u="none">
                <a:solidFill>
                  <a:schemeClr val="lt1"/>
                </a:solidFill>
                <a:latin typeface="Arial"/>
                <a:ea typeface="Arial"/>
                <a:cs typeface="Arial"/>
                <a:sym typeface="Arial"/>
              </a:defRPr>
            </a:lvl1pPr>
            <a:lvl2pPr indent="0" lvl="1" marL="4572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2pPr>
            <a:lvl3pPr indent="0" lvl="2" marL="914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3pPr>
            <a:lvl4pPr indent="0" lvl="3" marL="13716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4pPr>
            <a:lvl5pPr indent="0" lvl="4" marL="1828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5pPr>
            <a:lvl6pPr indent="0" lvl="5" marL="2286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6pPr>
            <a:lvl7pPr indent="0" lvl="6" marL="3200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7pPr>
            <a:lvl8pPr indent="0" lvl="7" marL="4572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8pPr>
            <a:lvl9pPr indent="0" lvl="8" marL="6400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9pPr>
          </a:lstStyle>
          <a:p/>
        </p:txBody>
      </p:sp>
      <p:sp>
        <p:nvSpPr>
          <p:cNvPr id="94" name="Shape 94"/>
          <p:cNvSpPr txBox="1"/>
          <p:nvPr>
            <p:ph idx="12" type="sldNum"/>
          </p:nvPr>
        </p:nvSpPr>
        <p:spPr>
          <a:xfrm>
            <a:off x="6553200" y="6248400"/>
            <a:ext cx="2133599" cy="457200"/>
          </a:xfrm>
          <a:prstGeom prst="rect">
            <a:avLst/>
          </a:prstGeom>
          <a:noFill/>
          <a:ln>
            <a:noFill/>
          </a:ln>
        </p:spPr>
        <p:txBody>
          <a:bodyPr anchorCtr="0" anchor="b" bIns="45700" lIns="91425" rIns="91425" tIns="45700">
            <a:noAutofit/>
          </a:bodyPr>
          <a:lstStyle/>
          <a:p>
            <a:pPr indent="0" lvl="0" marL="0" marR="0" rtl="0" algn="r">
              <a:lnSpc>
                <a:spcPct val="100000"/>
              </a:lnSpc>
              <a:spcBef>
                <a:spcPts val="0"/>
              </a:spcBef>
              <a:spcAft>
                <a:spcPts val="0"/>
              </a:spcAft>
              <a:buClr>
                <a:schemeClr val="lt1"/>
              </a:buClr>
              <a:buSzPct val="25000"/>
              <a:buFont typeface="Arial"/>
              <a:buNone/>
            </a:pPr>
            <a:fld id="{00000000-1234-1234-1234-123412341234}" type="slidenum">
              <a:rPr b="0" i="0" lang="en-US" sz="1200" u="none">
                <a:solidFill>
                  <a:schemeClr val="lt1"/>
                </a:solidFill>
                <a:latin typeface="Arial"/>
                <a:ea typeface="Arial"/>
                <a:cs typeface="Arial"/>
                <a:sym typeface="Arial"/>
              </a:rPr>
              <a:t>‹#›</a:t>
            </a:fl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vertTx">
  <p:cSld name="Título y texto vertical">
    <p:spTree>
      <p:nvGrpSpPr>
        <p:cNvPr id="95" name="Shape 95"/>
        <p:cNvGrpSpPr/>
        <p:nvPr/>
      </p:nvGrpSpPr>
      <p:grpSpPr>
        <a:xfrm>
          <a:off x="0" y="0"/>
          <a:ext cx="0" cy="0"/>
          <a:chOff x="0" y="0"/>
          <a:chExt cx="0" cy="0"/>
        </a:xfrm>
      </p:grpSpPr>
      <p:sp>
        <p:nvSpPr>
          <p:cNvPr id="96" name="Shape 96"/>
          <p:cNvSpPr txBox="1"/>
          <p:nvPr>
            <p:ph type="title"/>
          </p:nvPr>
        </p:nvSpPr>
        <p:spPr>
          <a:xfrm>
            <a:off x="457200" y="228600"/>
            <a:ext cx="8229600" cy="1143000"/>
          </a:xfrm>
          <a:prstGeom prst="rect">
            <a:avLst/>
          </a:prstGeom>
          <a:noFill/>
          <a:ln>
            <a:noFill/>
          </a:ln>
        </p:spPr>
        <p:txBody>
          <a:bodyPr anchorCtr="0" anchor="ctr" bIns="91425" lIns="91425" rIns="91425" tIns="91425"/>
          <a:lstStyle>
            <a:lvl1pPr indent="0" lvl="0" marL="0" marR="0" rtl="0" algn="ctr">
              <a:spcBef>
                <a:spcPts val="0"/>
              </a:spcBef>
              <a:spcAft>
                <a:spcPts val="0"/>
              </a:spcAft>
              <a:buNone/>
              <a:defRPr b="0" i="0" sz="4400" u="none" cap="none" strike="noStrike">
                <a:solidFill>
                  <a:schemeClr val="lt2"/>
                </a:solidFill>
                <a:latin typeface="Arial"/>
                <a:ea typeface="Arial"/>
                <a:cs typeface="Arial"/>
                <a:sym typeface="Arial"/>
              </a:defRPr>
            </a:lvl1pPr>
            <a:lvl2pPr indent="0" lvl="1" marL="0" marR="0" rtl="0" algn="ctr">
              <a:spcBef>
                <a:spcPts val="0"/>
              </a:spcBef>
              <a:spcAft>
                <a:spcPts val="0"/>
              </a:spcAft>
              <a:buNone/>
              <a:defRPr b="0" i="0" sz="4400" u="none" cap="none" strike="noStrike">
                <a:solidFill>
                  <a:schemeClr val="lt2"/>
                </a:solidFill>
                <a:latin typeface="Arial"/>
                <a:ea typeface="Arial"/>
                <a:cs typeface="Arial"/>
                <a:sym typeface="Arial"/>
              </a:defRPr>
            </a:lvl2pPr>
            <a:lvl3pPr indent="0" lvl="2" marL="0" marR="0" rtl="0" algn="ctr">
              <a:spcBef>
                <a:spcPts val="0"/>
              </a:spcBef>
              <a:spcAft>
                <a:spcPts val="0"/>
              </a:spcAft>
              <a:buNone/>
              <a:defRPr b="0" i="0" sz="4400" u="none" cap="none" strike="noStrike">
                <a:solidFill>
                  <a:schemeClr val="lt2"/>
                </a:solidFill>
                <a:latin typeface="Arial"/>
                <a:ea typeface="Arial"/>
                <a:cs typeface="Arial"/>
                <a:sym typeface="Arial"/>
              </a:defRPr>
            </a:lvl3pPr>
            <a:lvl4pPr indent="0" lvl="3" marL="0" marR="0" rtl="0" algn="ctr">
              <a:spcBef>
                <a:spcPts val="0"/>
              </a:spcBef>
              <a:spcAft>
                <a:spcPts val="0"/>
              </a:spcAft>
              <a:buNone/>
              <a:defRPr b="0" i="0" sz="4400" u="none" cap="none" strike="noStrike">
                <a:solidFill>
                  <a:schemeClr val="lt2"/>
                </a:solidFill>
                <a:latin typeface="Arial"/>
                <a:ea typeface="Arial"/>
                <a:cs typeface="Arial"/>
                <a:sym typeface="Arial"/>
              </a:defRPr>
            </a:lvl4pPr>
            <a:lvl5pPr indent="0" lvl="4" marL="0" marR="0" rtl="0" algn="ctr">
              <a:spcBef>
                <a:spcPts val="0"/>
              </a:spcBef>
              <a:spcAft>
                <a:spcPts val="0"/>
              </a:spcAft>
              <a:buNone/>
              <a:defRPr b="0" i="0" sz="4400" u="none" cap="none" strike="noStrike">
                <a:solidFill>
                  <a:schemeClr val="lt2"/>
                </a:solidFill>
                <a:latin typeface="Arial"/>
                <a:ea typeface="Arial"/>
                <a:cs typeface="Arial"/>
                <a:sym typeface="Arial"/>
              </a:defRPr>
            </a:lvl5pPr>
            <a:lvl6pPr indent="0" lvl="5" marL="457200" marR="0" rtl="0" algn="ctr">
              <a:spcBef>
                <a:spcPts val="0"/>
              </a:spcBef>
              <a:spcAft>
                <a:spcPts val="0"/>
              </a:spcAft>
              <a:buNone/>
              <a:defRPr b="0" i="0" sz="4400" u="none" cap="none" strike="noStrike">
                <a:solidFill>
                  <a:schemeClr val="lt2"/>
                </a:solidFill>
                <a:latin typeface="Arial"/>
                <a:ea typeface="Arial"/>
                <a:cs typeface="Arial"/>
                <a:sym typeface="Arial"/>
              </a:defRPr>
            </a:lvl6pPr>
            <a:lvl7pPr indent="0" lvl="6" marL="914400" marR="0" rtl="0" algn="ctr">
              <a:spcBef>
                <a:spcPts val="0"/>
              </a:spcBef>
              <a:spcAft>
                <a:spcPts val="0"/>
              </a:spcAft>
              <a:buNone/>
              <a:defRPr b="0" i="0" sz="4400" u="none" cap="none" strike="noStrike">
                <a:solidFill>
                  <a:schemeClr val="lt2"/>
                </a:solidFill>
                <a:latin typeface="Arial"/>
                <a:ea typeface="Arial"/>
                <a:cs typeface="Arial"/>
                <a:sym typeface="Arial"/>
              </a:defRPr>
            </a:lvl7pPr>
            <a:lvl8pPr indent="0" lvl="7" marL="1371600" marR="0" rtl="0" algn="ctr">
              <a:spcBef>
                <a:spcPts val="0"/>
              </a:spcBef>
              <a:spcAft>
                <a:spcPts val="0"/>
              </a:spcAft>
              <a:buNone/>
              <a:defRPr b="0" i="0" sz="4400" u="none" cap="none" strike="noStrike">
                <a:solidFill>
                  <a:schemeClr val="lt2"/>
                </a:solidFill>
                <a:latin typeface="Arial"/>
                <a:ea typeface="Arial"/>
                <a:cs typeface="Arial"/>
                <a:sym typeface="Arial"/>
              </a:defRPr>
            </a:lvl8pPr>
            <a:lvl9pPr indent="0" lvl="8" marL="1828800" marR="0" rtl="0" algn="ctr">
              <a:spcBef>
                <a:spcPts val="0"/>
              </a:spcBef>
              <a:spcAft>
                <a:spcPts val="0"/>
              </a:spcAft>
              <a:buNone/>
              <a:defRPr b="0" i="0" sz="4400" u="none" cap="none" strike="noStrike">
                <a:solidFill>
                  <a:schemeClr val="lt2"/>
                </a:solidFill>
                <a:latin typeface="Arial"/>
                <a:ea typeface="Arial"/>
                <a:cs typeface="Arial"/>
                <a:sym typeface="Arial"/>
              </a:defRPr>
            </a:lvl9pPr>
          </a:lstStyle>
          <a:p/>
        </p:txBody>
      </p:sp>
      <p:sp>
        <p:nvSpPr>
          <p:cNvPr id="97" name="Shape 97"/>
          <p:cNvSpPr txBox="1"/>
          <p:nvPr>
            <p:ph idx="1" type="body"/>
          </p:nvPr>
        </p:nvSpPr>
        <p:spPr>
          <a:xfrm rot="5400000">
            <a:off x="2324099" y="-266700"/>
            <a:ext cx="4495800" cy="8229600"/>
          </a:xfrm>
          <a:prstGeom prst="rect">
            <a:avLst/>
          </a:prstGeom>
          <a:noFill/>
          <a:ln>
            <a:noFill/>
          </a:ln>
        </p:spPr>
        <p:txBody>
          <a:bodyPr anchorCtr="0" anchor="t" bIns="91425" lIns="91425" rIns="91425" tIns="91425"/>
          <a:lstStyle>
            <a:lvl1pPr indent="-139700" lvl="0" marL="342900" marR="0" rtl="0" algn="l">
              <a:spcBef>
                <a:spcPts val="640"/>
              </a:spcBef>
              <a:spcAft>
                <a:spcPts val="0"/>
              </a:spcAft>
              <a:buClr>
                <a:schemeClr val="lt2"/>
              </a:buClr>
              <a:buSzPct val="100000"/>
              <a:buFont typeface="Arial"/>
              <a:buChar char="•"/>
              <a:defRPr b="0" i="0" sz="3200" u="none" cap="none" strike="noStrike">
                <a:solidFill>
                  <a:schemeClr val="lt1"/>
                </a:solidFill>
                <a:latin typeface="Arial"/>
                <a:ea typeface="Arial"/>
                <a:cs typeface="Arial"/>
                <a:sym typeface="Arial"/>
              </a:defRPr>
            </a:lvl1pPr>
            <a:lvl2pPr indent="-107950" lvl="1" marL="742950" marR="0" rtl="0" algn="l">
              <a:spcBef>
                <a:spcPts val="560"/>
              </a:spcBef>
              <a:spcAft>
                <a:spcPts val="0"/>
              </a:spcAft>
              <a:buClr>
                <a:schemeClr val="lt1"/>
              </a:buClr>
              <a:buSzPct val="100000"/>
              <a:buFont typeface="Arial"/>
              <a:buChar char="–"/>
              <a:defRPr b="0" i="0" sz="2800" u="none" cap="none" strike="noStrike">
                <a:solidFill>
                  <a:schemeClr val="lt1"/>
                </a:solidFill>
                <a:latin typeface="Arial"/>
                <a:ea typeface="Arial"/>
                <a:cs typeface="Arial"/>
                <a:sym typeface="Arial"/>
              </a:defRPr>
            </a:lvl2pPr>
            <a:lvl3pPr indent="-76200" lvl="2" marL="1143000" marR="0" rtl="0" algn="l">
              <a:spcBef>
                <a:spcPts val="480"/>
              </a:spcBef>
              <a:spcAft>
                <a:spcPts val="0"/>
              </a:spcAft>
              <a:buClr>
                <a:schemeClr val="lt2"/>
              </a:buClr>
              <a:buSzPct val="100000"/>
              <a:buFont typeface="Arial"/>
              <a:buChar char="•"/>
              <a:defRPr b="0" i="0" sz="2400" u="none" cap="none" strike="noStrike">
                <a:solidFill>
                  <a:schemeClr val="lt1"/>
                </a:solidFill>
                <a:latin typeface="Arial"/>
                <a:ea typeface="Arial"/>
                <a:cs typeface="Arial"/>
                <a:sym typeface="Arial"/>
              </a:defRPr>
            </a:lvl3pPr>
            <a:lvl4pPr indent="-101600" lvl="3" marL="1600200" marR="0" rtl="0" algn="l">
              <a:spcBef>
                <a:spcPts val="400"/>
              </a:spcBef>
              <a:spcAft>
                <a:spcPts val="0"/>
              </a:spcAft>
              <a:buClr>
                <a:schemeClr val="lt1"/>
              </a:buClr>
              <a:buSzPct val="100000"/>
              <a:buFont typeface="Arial"/>
              <a:buChar char="–"/>
              <a:defRPr b="0" i="0" sz="2000" u="none" cap="none" strike="noStrike">
                <a:solidFill>
                  <a:schemeClr val="lt1"/>
                </a:solidFill>
                <a:latin typeface="Arial"/>
                <a:ea typeface="Arial"/>
                <a:cs typeface="Arial"/>
                <a:sym typeface="Arial"/>
              </a:defRPr>
            </a:lvl4pPr>
            <a:lvl5pPr indent="-101600" lvl="4" marL="20574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5pPr>
            <a:lvl6pPr indent="-101600" lvl="5" marL="25146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6pPr>
            <a:lvl7pPr indent="-101600" lvl="6" marL="29718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7pPr>
            <a:lvl8pPr indent="-101600" lvl="7" marL="34290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8pPr>
            <a:lvl9pPr indent="-101600" lvl="8" marL="38862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9pPr>
          </a:lstStyle>
          <a:p/>
        </p:txBody>
      </p:sp>
      <p:sp>
        <p:nvSpPr>
          <p:cNvPr id="98" name="Shape 98"/>
          <p:cNvSpPr txBox="1"/>
          <p:nvPr>
            <p:ph idx="10" type="dt"/>
          </p:nvPr>
        </p:nvSpPr>
        <p:spPr>
          <a:xfrm>
            <a:off x="457200" y="6248400"/>
            <a:ext cx="2133599" cy="457200"/>
          </a:xfrm>
          <a:prstGeom prst="rect">
            <a:avLst/>
          </a:prstGeom>
          <a:noFill/>
          <a:ln>
            <a:noFill/>
          </a:ln>
        </p:spPr>
        <p:txBody>
          <a:bodyPr anchorCtr="0" anchor="b" bIns="91425" lIns="91425" rIns="91425" tIns="91425"/>
          <a:lstStyle>
            <a:lvl1pPr indent="0" lvl="0" marL="0" marR="0" rtl="0" algn="l">
              <a:lnSpc>
                <a:spcPct val="100000"/>
              </a:lnSpc>
              <a:spcBef>
                <a:spcPts val="0"/>
              </a:spcBef>
              <a:spcAft>
                <a:spcPts val="0"/>
              </a:spcAft>
              <a:buNone/>
              <a:defRPr b="0" i="0" sz="1800" u="none">
                <a:solidFill>
                  <a:schemeClr val="lt1"/>
                </a:solidFill>
                <a:latin typeface="Arial"/>
                <a:ea typeface="Arial"/>
                <a:cs typeface="Arial"/>
                <a:sym typeface="Arial"/>
              </a:defRPr>
            </a:lvl1pPr>
            <a:lvl2pPr indent="0" lvl="1" marL="4572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2pPr>
            <a:lvl3pPr indent="0" lvl="2" marL="914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3pPr>
            <a:lvl4pPr indent="0" lvl="3" marL="13716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4pPr>
            <a:lvl5pPr indent="0" lvl="4" marL="1828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5pPr>
            <a:lvl6pPr indent="0" lvl="5" marL="2286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6pPr>
            <a:lvl7pPr indent="0" lvl="6" marL="3200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7pPr>
            <a:lvl8pPr indent="0" lvl="7" marL="4572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8pPr>
            <a:lvl9pPr indent="0" lvl="8" marL="6400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9pPr>
          </a:lstStyle>
          <a:p/>
        </p:txBody>
      </p:sp>
      <p:sp>
        <p:nvSpPr>
          <p:cNvPr id="99" name="Shape 99"/>
          <p:cNvSpPr txBox="1"/>
          <p:nvPr>
            <p:ph idx="11" type="ftr"/>
          </p:nvPr>
        </p:nvSpPr>
        <p:spPr>
          <a:xfrm>
            <a:off x="3124200" y="6248400"/>
            <a:ext cx="2895600" cy="457200"/>
          </a:xfrm>
          <a:prstGeom prst="rect">
            <a:avLst/>
          </a:prstGeom>
          <a:noFill/>
          <a:ln>
            <a:noFill/>
          </a:ln>
        </p:spPr>
        <p:txBody>
          <a:bodyPr anchorCtr="0" anchor="b" bIns="91425" lIns="91425" rIns="91425" tIns="91425"/>
          <a:lstStyle>
            <a:lvl1pPr indent="0" lvl="0" marL="0" marR="0" rtl="0" algn="l">
              <a:lnSpc>
                <a:spcPct val="100000"/>
              </a:lnSpc>
              <a:spcBef>
                <a:spcPts val="0"/>
              </a:spcBef>
              <a:spcAft>
                <a:spcPts val="0"/>
              </a:spcAft>
              <a:buNone/>
              <a:defRPr b="0" i="0" sz="1800" u="none">
                <a:solidFill>
                  <a:schemeClr val="lt1"/>
                </a:solidFill>
                <a:latin typeface="Arial"/>
                <a:ea typeface="Arial"/>
                <a:cs typeface="Arial"/>
                <a:sym typeface="Arial"/>
              </a:defRPr>
            </a:lvl1pPr>
            <a:lvl2pPr indent="0" lvl="1" marL="4572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2pPr>
            <a:lvl3pPr indent="0" lvl="2" marL="914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3pPr>
            <a:lvl4pPr indent="0" lvl="3" marL="13716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4pPr>
            <a:lvl5pPr indent="0" lvl="4" marL="1828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5pPr>
            <a:lvl6pPr indent="0" lvl="5" marL="2286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6pPr>
            <a:lvl7pPr indent="0" lvl="6" marL="3200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7pPr>
            <a:lvl8pPr indent="0" lvl="7" marL="4572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8pPr>
            <a:lvl9pPr indent="0" lvl="8" marL="6400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9pPr>
          </a:lstStyle>
          <a:p/>
        </p:txBody>
      </p:sp>
      <p:sp>
        <p:nvSpPr>
          <p:cNvPr id="100" name="Shape 100"/>
          <p:cNvSpPr txBox="1"/>
          <p:nvPr>
            <p:ph idx="12" type="sldNum"/>
          </p:nvPr>
        </p:nvSpPr>
        <p:spPr>
          <a:xfrm>
            <a:off x="6553200" y="6248400"/>
            <a:ext cx="2133599" cy="457200"/>
          </a:xfrm>
          <a:prstGeom prst="rect">
            <a:avLst/>
          </a:prstGeom>
          <a:noFill/>
          <a:ln>
            <a:noFill/>
          </a:ln>
        </p:spPr>
        <p:txBody>
          <a:bodyPr anchorCtr="0" anchor="b" bIns="45700" lIns="91425" rIns="91425" tIns="45700">
            <a:noAutofit/>
          </a:bodyPr>
          <a:lstStyle/>
          <a:p>
            <a:pPr indent="0" lvl="0" marL="0" marR="0" rtl="0" algn="r">
              <a:lnSpc>
                <a:spcPct val="100000"/>
              </a:lnSpc>
              <a:spcBef>
                <a:spcPts val="0"/>
              </a:spcBef>
              <a:spcAft>
                <a:spcPts val="0"/>
              </a:spcAft>
              <a:buClr>
                <a:schemeClr val="lt1"/>
              </a:buClr>
              <a:buSzPct val="25000"/>
              <a:buFont typeface="Arial"/>
              <a:buNone/>
            </a:pPr>
            <a:fld id="{00000000-1234-1234-1234-123412341234}" type="slidenum">
              <a:rPr b="0" i="0" lang="en-US" sz="1200" u="none">
                <a:solidFill>
                  <a:schemeClr val="lt1"/>
                </a:solidFill>
                <a:latin typeface="Arial"/>
                <a:ea typeface="Arial"/>
                <a:cs typeface="Arial"/>
                <a:sym typeface="Arial"/>
              </a:rPr>
              <a:t>‹#›</a:t>
            </a:fl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picTx">
  <p:cSld name="Imagen con título">
    <p:spTree>
      <p:nvGrpSpPr>
        <p:cNvPr id="101" name="Shape 101"/>
        <p:cNvGrpSpPr/>
        <p:nvPr/>
      </p:nvGrpSpPr>
      <p:grpSpPr>
        <a:xfrm>
          <a:off x="0" y="0"/>
          <a:ext cx="0" cy="0"/>
          <a:chOff x="0" y="0"/>
          <a:chExt cx="0" cy="0"/>
        </a:xfrm>
      </p:grpSpPr>
      <p:sp>
        <p:nvSpPr>
          <p:cNvPr id="102" name="Shape 102"/>
          <p:cNvSpPr txBox="1"/>
          <p:nvPr>
            <p:ph type="title"/>
          </p:nvPr>
        </p:nvSpPr>
        <p:spPr>
          <a:xfrm>
            <a:off x="1792288" y="4800600"/>
            <a:ext cx="5486399" cy="566737"/>
          </a:xfrm>
          <a:prstGeom prst="rect">
            <a:avLst/>
          </a:prstGeom>
          <a:noFill/>
          <a:ln>
            <a:noFill/>
          </a:ln>
        </p:spPr>
        <p:txBody>
          <a:bodyPr anchorCtr="0" anchor="b" bIns="91425" lIns="91425" rIns="91425" tIns="91425"/>
          <a:lstStyle>
            <a:lvl1pPr indent="0" lvl="0" marL="0" marR="0" rtl="0" algn="l">
              <a:spcBef>
                <a:spcPts val="0"/>
              </a:spcBef>
              <a:spcAft>
                <a:spcPts val="0"/>
              </a:spcAft>
              <a:buNone/>
              <a:defRPr b="1" i="0" sz="2000" u="none" cap="none" strike="noStrike">
                <a:solidFill>
                  <a:schemeClr val="lt2"/>
                </a:solidFill>
                <a:latin typeface="Arial"/>
                <a:ea typeface="Arial"/>
                <a:cs typeface="Arial"/>
                <a:sym typeface="Arial"/>
              </a:defRPr>
            </a:lvl1pPr>
            <a:lvl2pPr indent="0" lvl="1" marL="0" marR="0" rtl="0" algn="ctr">
              <a:spcBef>
                <a:spcPts val="0"/>
              </a:spcBef>
              <a:spcAft>
                <a:spcPts val="0"/>
              </a:spcAft>
              <a:buNone/>
              <a:defRPr b="0" i="0" sz="4400" u="none" cap="none" strike="noStrike">
                <a:solidFill>
                  <a:schemeClr val="lt2"/>
                </a:solidFill>
                <a:latin typeface="Arial"/>
                <a:ea typeface="Arial"/>
                <a:cs typeface="Arial"/>
                <a:sym typeface="Arial"/>
              </a:defRPr>
            </a:lvl2pPr>
            <a:lvl3pPr indent="0" lvl="2" marL="0" marR="0" rtl="0" algn="ctr">
              <a:spcBef>
                <a:spcPts val="0"/>
              </a:spcBef>
              <a:spcAft>
                <a:spcPts val="0"/>
              </a:spcAft>
              <a:buNone/>
              <a:defRPr b="0" i="0" sz="4400" u="none" cap="none" strike="noStrike">
                <a:solidFill>
                  <a:schemeClr val="lt2"/>
                </a:solidFill>
                <a:latin typeface="Arial"/>
                <a:ea typeface="Arial"/>
                <a:cs typeface="Arial"/>
                <a:sym typeface="Arial"/>
              </a:defRPr>
            </a:lvl3pPr>
            <a:lvl4pPr indent="0" lvl="3" marL="0" marR="0" rtl="0" algn="ctr">
              <a:spcBef>
                <a:spcPts val="0"/>
              </a:spcBef>
              <a:spcAft>
                <a:spcPts val="0"/>
              </a:spcAft>
              <a:buNone/>
              <a:defRPr b="0" i="0" sz="4400" u="none" cap="none" strike="noStrike">
                <a:solidFill>
                  <a:schemeClr val="lt2"/>
                </a:solidFill>
                <a:latin typeface="Arial"/>
                <a:ea typeface="Arial"/>
                <a:cs typeface="Arial"/>
                <a:sym typeface="Arial"/>
              </a:defRPr>
            </a:lvl4pPr>
            <a:lvl5pPr indent="0" lvl="4" marL="0" marR="0" rtl="0" algn="ctr">
              <a:spcBef>
                <a:spcPts val="0"/>
              </a:spcBef>
              <a:spcAft>
                <a:spcPts val="0"/>
              </a:spcAft>
              <a:buNone/>
              <a:defRPr b="0" i="0" sz="4400" u="none" cap="none" strike="noStrike">
                <a:solidFill>
                  <a:schemeClr val="lt2"/>
                </a:solidFill>
                <a:latin typeface="Arial"/>
                <a:ea typeface="Arial"/>
                <a:cs typeface="Arial"/>
                <a:sym typeface="Arial"/>
              </a:defRPr>
            </a:lvl5pPr>
            <a:lvl6pPr indent="0" lvl="5" marL="457200" marR="0" rtl="0" algn="ctr">
              <a:spcBef>
                <a:spcPts val="0"/>
              </a:spcBef>
              <a:spcAft>
                <a:spcPts val="0"/>
              </a:spcAft>
              <a:buNone/>
              <a:defRPr b="0" i="0" sz="4400" u="none" cap="none" strike="noStrike">
                <a:solidFill>
                  <a:schemeClr val="lt2"/>
                </a:solidFill>
                <a:latin typeface="Arial"/>
                <a:ea typeface="Arial"/>
                <a:cs typeface="Arial"/>
                <a:sym typeface="Arial"/>
              </a:defRPr>
            </a:lvl6pPr>
            <a:lvl7pPr indent="0" lvl="6" marL="914400" marR="0" rtl="0" algn="ctr">
              <a:spcBef>
                <a:spcPts val="0"/>
              </a:spcBef>
              <a:spcAft>
                <a:spcPts val="0"/>
              </a:spcAft>
              <a:buNone/>
              <a:defRPr b="0" i="0" sz="4400" u="none" cap="none" strike="noStrike">
                <a:solidFill>
                  <a:schemeClr val="lt2"/>
                </a:solidFill>
                <a:latin typeface="Arial"/>
                <a:ea typeface="Arial"/>
                <a:cs typeface="Arial"/>
                <a:sym typeface="Arial"/>
              </a:defRPr>
            </a:lvl7pPr>
            <a:lvl8pPr indent="0" lvl="7" marL="1371600" marR="0" rtl="0" algn="ctr">
              <a:spcBef>
                <a:spcPts val="0"/>
              </a:spcBef>
              <a:spcAft>
                <a:spcPts val="0"/>
              </a:spcAft>
              <a:buNone/>
              <a:defRPr b="0" i="0" sz="4400" u="none" cap="none" strike="noStrike">
                <a:solidFill>
                  <a:schemeClr val="lt2"/>
                </a:solidFill>
                <a:latin typeface="Arial"/>
                <a:ea typeface="Arial"/>
                <a:cs typeface="Arial"/>
                <a:sym typeface="Arial"/>
              </a:defRPr>
            </a:lvl8pPr>
            <a:lvl9pPr indent="0" lvl="8" marL="1828800" marR="0" rtl="0" algn="ctr">
              <a:spcBef>
                <a:spcPts val="0"/>
              </a:spcBef>
              <a:spcAft>
                <a:spcPts val="0"/>
              </a:spcAft>
              <a:buNone/>
              <a:defRPr b="0" i="0" sz="4400" u="none" cap="none" strike="noStrike">
                <a:solidFill>
                  <a:schemeClr val="lt2"/>
                </a:solidFill>
                <a:latin typeface="Arial"/>
                <a:ea typeface="Arial"/>
                <a:cs typeface="Arial"/>
                <a:sym typeface="Arial"/>
              </a:defRPr>
            </a:lvl9pPr>
          </a:lstStyle>
          <a:p/>
        </p:txBody>
      </p:sp>
      <p:sp>
        <p:nvSpPr>
          <p:cNvPr id="103" name="Shape 103"/>
          <p:cNvSpPr/>
          <p:nvPr>
            <p:ph idx="2" type="pic"/>
          </p:nvPr>
        </p:nvSpPr>
        <p:spPr>
          <a:xfrm>
            <a:off x="1792288" y="612775"/>
            <a:ext cx="5486399" cy="4114800"/>
          </a:xfrm>
          <a:prstGeom prst="rect">
            <a:avLst/>
          </a:prstGeom>
          <a:noFill/>
          <a:ln>
            <a:noFill/>
          </a:ln>
        </p:spPr>
        <p:txBody>
          <a:bodyPr anchorCtr="0" anchor="t" bIns="91425" lIns="91425" rIns="91425" tIns="91425"/>
          <a:lstStyle>
            <a:lvl1pPr indent="0" lvl="0" marL="0" marR="0" rtl="0" algn="l">
              <a:spcBef>
                <a:spcPts val="640"/>
              </a:spcBef>
              <a:spcAft>
                <a:spcPts val="0"/>
              </a:spcAft>
              <a:buClr>
                <a:schemeClr val="lt2"/>
              </a:buClr>
              <a:buFont typeface="Arial"/>
              <a:buNone/>
              <a:defRPr b="0" i="0" sz="3200" u="none" cap="none" strike="noStrike">
                <a:solidFill>
                  <a:schemeClr val="lt1"/>
                </a:solidFill>
                <a:latin typeface="Arial"/>
                <a:ea typeface="Arial"/>
                <a:cs typeface="Arial"/>
                <a:sym typeface="Arial"/>
              </a:defRPr>
            </a:lvl1pPr>
            <a:lvl2pPr indent="0" lvl="1" marL="457200" marR="0" rtl="0" algn="l">
              <a:spcBef>
                <a:spcPts val="560"/>
              </a:spcBef>
              <a:spcAft>
                <a:spcPts val="0"/>
              </a:spcAft>
              <a:buClr>
                <a:schemeClr val="lt1"/>
              </a:buClr>
              <a:buFont typeface="Arial"/>
              <a:buNone/>
              <a:defRPr b="0" i="0" sz="2800" u="none" cap="none" strike="noStrike">
                <a:solidFill>
                  <a:schemeClr val="lt1"/>
                </a:solidFill>
                <a:latin typeface="Arial"/>
                <a:ea typeface="Arial"/>
                <a:cs typeface="Arial"/>
                <a:sym typeface="Arial"/>
              </a:defRPr>
            </a:lvl2pPr>
            <a:lvl3pPr indent="0" lvl="2" marL="914400" marR="0" rtl="0" algn="l">
              <a:spcBef>
                <a:spcPts val="480"/>
              </a:spcBef>
              <a:spcAft>
                <a:spcPts val="0"/>
              </a:spcAft>
              <a:buClr>
                <a:schemeClr val="lt2"/>
              </a:buClr>
              <a:buFont typeface="Arial"/>
              <a:buNone/>
              <a:defRPr b="0" i="0" sz="2400" u="none" cap="none" strike="noStrike">
                <a:solidFill>
                  <a:schemeClr val="lt1"/>
                </a:solidFill>
                <a:latin typeface="Arial"/>
                <a:ea typeface="Arial"/>
                <a:cs typeface="Arial"/>
                <a:sym typeface="Arial"/>
              </a:defRPr>
            </a:lvl3pPr>
            <a:lvl4pPr indent="0" lvl="3" marL="1371600" marR="0" rtl="0" algn="l">
              <a:spcBef>
                <a:spcPts val="400"/>
              </a:spcBef>
              <a:spcAft>
                <a:spcPts val="0"/>
              </a:spcAft>
              <a:buClr>
                <a:schemeClr val="lt1"/>
              </a:buClr>
              <a:buFont typeface="Arial"/>
              <a:buNone/>
              <a:defRPr b="0" i="0" sz="2000" u="none" cap="none" strike="noStrike">
                <a:solidFill>
                  <a:schemeClr val="lt1"/>
                </a:solidFill>
                <a:latin typeface="Arial"/>
                <a:ea typeface="Arial"/>
                <a:cs typeface="Arial"/>
                <a:sym typeface="Arial"/>
              </a:defRPr>
            </a:lvl4pPr>
            <a:lvl5pPr indent="0" lvl="4" marL="1828800" marR="0" rtl="0" algn="l">
              <a:spcBef>
                <a:spcPts val="400"/>
              </a:spcBef>
              <a:spcAft>
                <a:spcPts val="0"/>
              </a:spcAft>
              <a:buClr>
                <a:schemeClr val="lt2"/>
              </a:buClr>
              <a:buFont typeface="Arial"/>
              <a:buNone/>
              <a:defRPr b="0" i="0" sz="2000" u="none" cap="none" strike="noStrike">
                <a:solidFill>
                  <a:schemeClr val="lt1"/>
                </a:solidFill>
                <a:latin typeface="Arial"/>
                <a:ea typeface="Arial"/>
                <a:cs typeface="Arial"/>
                <a:sym typeface="Arial"/>
              </a:defRPr>
            </a:lvl5pPr>
            <a:lvl6pPr indent="0" lvl="5" marL="2286000" marR="0" rtl="0" algn="l">
              <a:spcBef>
                <a:spcPts val="400"/>
              </a:spcBef>
              <a:spcAft>
                <a:spcPts val="0"/>
              </a:spcAft>
              <a:buClr>
                <a:schemeClr val="lt2"/>
              </a:buClr>
              <a:buFont typeface="Arial"/>
              <a:buNone/>
              <a:defRPr b="0" i="0" sz="2000" u="none" cap="none" strike="noStrike">
                <a:solidFill>
                  <a:schemeClr val="lt1"/>
                </a:solidFill>
                <a:latin typeface="Arial"/>
                <a:ea typeface="Arial"/>
                <a:cs typeface="Arial"/>
                <a:sym typeface="Arial"/>
              </a:defRPr>
            </a:lvl6pPr>
            <a:lvl7pPr indent="0" lvl="6" marL="2743200" marR="0" rtl="0" algn="l">
              <a:spcBef>
                <a:spcPts val="400"/>
              </a:spcBef>
              <a:spcAft>
                <a:spcPts val="0"/>
              </a:spcAft>
              <a:buClr>
                <a:schemeClr val="lt2"/>
              </a:buClr>
              <a:buFont typeface="Arial"/>
              <a:buNone/>
              <a:defRPr b="0" i="0" sz="2000" u="none" cap="none" strike="noStrike">
                <a:solidFill>
                  <a:schemeClr val="lt1"/>
                </a:solidFill>
                <a:latin typeface="Arial"/>
                <a:ea typeface="Arial"/>
                <a:cs typeface="Arial"/>
                <a:sym typeface="Arial"/>
              </a:defRPr>
            </a:lvl7pPr>
            <a:lvl8pPr indent="0" lvl="7" marL="3200400" marR="0" rtl="0" algn="l">
              <a:spcBef>
                <a:spcPts val="400"/>
              </a:spcBef>
              <a:spcAft>
                <a:spcPts val="0"/>
              </a:spcAft>
              <a:buClr>
                <a:schemeClr val="lt2"/>
              </a:buClr>
              <a:buFont typeface="Arial"/>
              <a:buNone/>
              <a:defRPr b="0" i="0" sz="2000" u="none" cap="none" strike="noStrike">
                <a:solidFill>
                  <a:schemeClr val="lt1"/>
                </a:solidFill>
                <a:latin typeface="Arial"/>
                <a:ea typeface="Arial"/>
                <a:cs typeface="Arial"/>
                <a:sym typeface="Arial"/>
              </a:defRPr>
            </a:lvl8pPr>
            <a:lvl9pPr indent="0" lvl="8" marL="3657600" marR="0" rtl="0" algn="l">
              <a:spcBef>
                <a:spcPts val="400"/>
              </a:spcBef>
              <a:spcAft>
                <a:spcPts val="0"/>
              </a:spcAft>
              <a:buClr>
                <a:schemeClr val="lt2"/>
              </a:buClr>
              <a:buFont typeface="Arial"/>
              <a:buNone/>
              <a:defRPr b="0" i="0" sz="2000" u="none" cap="none" strike="noStrike">
                <a:solidFill>
                  <a:schemeClr val="lt1"/>
                </a:solidFill>
                <a:latin typeface="Arial"/>
                <a:ea typeface="Arial"/>
                <a:cs typeface="Arial"/>
                <a:sym typeface="Arial"/>
              </a:defRPr>
            </a:lvl9pPr>
          </a:lstStyle>
          <a:p/>
        </p:txBody>
      </p:sp>
      <p:sp>
        <p:nvSpPr>
          <p:cNvPr id="104" name="Shape 104"/>
          <p:cNvSpPr txBox="1"/>
          <p:nvPr>
            <p:ph idx="1" type="body"/>
          </p:nvPr>
        </p:nvSpPr>
        <p:spPr>
          <a:xfrm>
            <a:off x="1792288" y="5367337"/>
            <a:ext cx="5486399" cy="804861"/>
          </a:xfrm>
          <a:prstGeom prst="rect">
            <a:avLst/>
          </a:prstGeom>
          <a:noFill/>
          <a:ln>
            <a:noFill/>
          </a:ln>
        </p:spPr>
        <p:txBody>
          <a:bodyPr anchorCtr="0" anchor="t" bIns="91425" lIns="91425" rIns="91425" tIns="91425"/>
          <a:lstStyle>
            <a:lvl1pPr indent="0" lvl="0" marL="0" marR="0" rtl="0" algn="l">
              <a:spcBef>
                <a:spcPts val="280"/>
              </a:spcBef>
              <a:spcAft>
                <a:spcPts val="0"/>
              </a:spcAft>
              <a:buClr>
                <a:schemeClr val="lt2"/>
              </a:buClr>
              <a:buFont typeface="Arial"/>
              <a:buNone/>
              <a:defRPr b="0" i="0" sz="1400" u="none" cap="none" strike="noStrike">
                <a:solidFill>
                  <a:schemeClr val="lt1"/>
                </a:solidFill>
                <a:latin typeface="Arial"/>
                <a:ea typeface="Arial"/>
                <a:cs typeface="Arial"/>
                <a:sym typeface="Arial"/>
              </a:defRPr>
            </a:lvl1pPr>
            <a:lvl2pPr indent="0" lvl="1" marL="457200" marR="0" rtl="0" algn="l">
              <a:spcBef>
                <a:spcPts val="240"/>
              </a:spcBef>
              <a:spcAft>
                <a:spcPts val="0"/>
              </a:spcAft>
              <a:buClr>
                <a:schemeClr val="lt1"/>
              </a:buClr>
              <a:buFont typeface="Arial"/>
              <a:buNone/>
              <a:defRPr b="0" i="0" sz="1200" u="none" cap="none" strike="noStrike">
                <a:solidFill>
                  <a:schemeClr val="lt1"/>
                </a:solidFill>
                <a:latin typeface="Arial"/>
                <a:ea typeface="Arial"/>
                <a:cs typeface="Arial"/>
                <a:sym typeface="Arial"/>
              </a:defRPr>
            </a:lvl2pPr>
            <a:lvl3pPr indent="0" lvl="2" marL="914400" marR="0" rtl="0" algn="l">
              <a:spcBef>
                <a:spcPts val="200"/>
              </a:spcBef>
              <a:spcAft>
                <a:spcPts val="0"/>
              </a:spcAft>
              <a:buClr>
                <a:schemeClr val="lt2"/>
              </a:buClr>
              <a:buFont typeface="Arial"/>
              <a:buNone/>
              <a:defRPr b="0" i="0" sz="1000" u="none" cap="none" strike="noStrike">
                <a:solidFill>
                  <a:schemeClr val="lt1"/>
                </a:solidFill>
                <a:latin typeface="Arial"/>
                <a:ea typeface="Arial"/>
                <a:cs typeface="Arial"/>
                <a:sym typeface="Arial"/>
              </a:defRPr>
            </a:lvl3pPr>
            <a:lvl4pPr indent="0" lvl="3" marL="1371600" marR="0" rtl="0" algn="l">
              <a:spcBef>
                <a:spcPts val="180"/>
              </a:spcBef>
              <a:spcAft>
                <a:spcPts val="0"/>
              </a:spcAft>
              <a:buClr>
                <a:schemeClr val="lt1"/>
              </a:buClr>
              <a:buFont typeface="Arial"/>
              <a:buNone/>
              <a:defRPr b="0" i="0" sz="900" u="none" cap="none" strike="noStrike">
                <a:solidFill>
                  <a:schemeClr val="lt1"/>
                </a:solidFill>
                <a:latin typeface="Arial"/>
                <a:ea typeface="Arial"/>
                <a:cs typeface="Arial"/>
                <a:sym typeface="Arial"/>
              </a:defRPr>
            </a:lvl4pPr>
            <a:lvl5pPr indent="0" lvl="4" marL="1828800" marR="0" rtl="0" algn="l">
              <a:spcBef>
                <a:spcPts val="180"/>
              </a:spcBef>
              <a:spcAft>
                <a:spcPts val="0"/>
              </a:spcAft>
              <a:buClr>
                <a:schemeClr val="lt2"/>
              </a:buClr>
              <a:buFont typeface="Arial"/>
              <a:buNone/>
              <a:defRPr b="0" i="0" sz="900" u="none" cap="none" strike="noStrike">
                <a:solidFill>
                  <a:schemeClr val="lt1"/>
                </a:solidFill>
                <a:latin typeface="Arial"/>
                <a:ea typeface="Arial"/>
                <a:cs typeface="Arial"/>
                <a:sym typeface="Arial"/>
              </a:defRPr>
            </a:lvl5pPr>
            <a:lvl6pPr indent="0" lvl="5" marL="2286000" marR="0" rtl="0" algn="l">
              <a:spcBef>
                <a:spcPts val="180"/>
              </a:spcBef>
              <a:spcAft>
                <a:spcPts val="0"/>
              </a:spcAft>
              <a:buClr>
                <a:schemeClr val="lt2"/>
              </a:buClr>
              <a:buFont typeface="Arial"/>
              <a:buNone/>
              <a:defRPr b="0" i="0" sz="900" u="none" cap="none" strike="noStrike">
                <a:solidFill>
                  <a:schemeClr val="lt1"/>
                </a:solidFill>
                <a:latin typeface="Arial"/>
                <a:ea typeface="Arial"/>
                <a:cs typeface="Arial"/>
                <a:sym typeface="Arial"/>
              </a:defRPr>
            </a:lvl6pPr>
            <a:lvl7pPr indent="0" lvl="6" marL="2743200" marR="0" rtl="0" algn="l">
              <a:spcBef>
                <a:spcPts val="180"/>
              </a:spcBef>
              <a:spcAft>
                <a:spcPts val="0"/>
              </a:spcAft>
              <a:buClr>
                <a:schemeClr val="lt2"/>
              </a:buClr>
              <a:buFont typeface="Arial"/>
              <a:buNone/>
              <a:defRPr b="0" i="0" sz="900" u="none" cap="none" strike="noStrike">
                <a:solidFill>
                  <a:schemeClr val="lt1"/>
                </a:solidFill>
                <a:latin typeface="Arial"/>
                <a:ea typeface="Arial"/>
                <a:cs typeface="Arial"/>
                <a:sym typeface="Arial"/>
              </a:defRPr>
            </a:lvl7pPr>
            <a:lvl8pPr indent="0" lvl="7" marL="3200400" marR="0" rtl="0" algn="l">
              <a:spcBef>
                <a:spcPts val="180"/>
              </a:spcBef>
              <a:spcAft>
                <a:spcPts val="0"/>
              </a:spcAft>
              <a:buClr>
                <a:schemeClr val="lt2"/>
              </a:buClr>
              <a:buFont typeface="Arial"/>
              <a:buNone/>
              <a:defRPr b="0" i="0" sz="900" u="none" cap="none" strike="noStrike">
                <a:solidFill>
                  <a:schemeClr val="lt1"/>
                </a:solidFill>
                <a:latin typeface="Arial"/>
                <a:ea typeface="Arial"/>
                <a:cs typeface="Arial"/>
                <a:sym typeface="Arial"/>
              </a:defRPr>
            </a:lvl8pPr>
            <a:lvl9pPr indent="0" lvl="8" marL="3657600" marR="0" rtl="0" algn="l">
              <a:spcBef>
                <a:spcPts val="180"/>
              </a:spcBef>
              <a:spcAft>
                <a:spcPts val="0"/>
              </a:spcAft>
              <a:buClr>
                <a:schemeClr val="lt2"/>
              </a:buClr>
              <a:buFont typeface="Arial"/>
              <a:buNone/>
              <a:defRPr b="0" i="0" sz="900" u="none" cap="none" strike="noStrike">
                <a:solidFill>
                  <a:schemeClr val="lt1"/>
                </a:solidFill>
                <a:latin typeface="Arial"/>
                <a:ea typeface="Arial"/>
                <a:cs typeface="Arial"/>
                <a:sym typeface="Arial"/>
              </a:defRPr>
            </a:lvl9pPr>
          </a:lstStyle>
          <a:p/>
        </p:txBody>
      </p:sp>
      <p:sp>
        <p:nvSpPr>
          <p:cNvPr id="105" name="Shape 105"/>
          <p:cNvSpPr txBox="1"/>
          <p:nvPr>
            <p:ph idx="10" type="dt"/>
          </p:nvPr>
        </p:nvSpPr>
        <p:spPr>
          <a:xfrm>
            <a:off x="457200" y="6248400"/>
            <a:ext cx="2133599" cy="457200"/>
          </a:xfrm>
          <a:prstGeom prst="rect">
            <a:avLst/>
          </a:prstGeom>
          <a:noFill/>
          <a:ln>
            <a:noFill/>
          </a:ln>
        </p:spPr>
        <p:txBody>
          <a:bodyPr anchorCtr="0" anchor="b" bIns="91425" lIns="91425" rIns="91425" tIns="91425"/>
          <a:lstStyle>
            <a:lvl1pPr indent="0" lvl="0" marL="0" marR="0" rtl="0" algn="l">
              <a:lnSpc>
                <a:spcPct val="100000"/>
              </a:lnSpc>
              <a:spcBef>
                <a:spcPts val="0"/>
              </a:spcBef>
              <a:spcAft>
                <a:spcPts val="0"/>
              </a:spcAft>
              <a:buNone/>
              <a:defRPr b="0" i="0" sz="1800" u="none">
                <a:solidFill>
                  <a:schemeClr val="lt1"/>
                </a:solidFill>
                <a:latin typeface="Arial"/>
                <a:ea typeface="Arial"/>
                <a:cs typeface="Arial"/>
                <a:sym typeface="Arial"/>
              </a:defRPr>
            </a:lvl1pPr>
            <a:lvl2pPr indent="0" lvl="1" marL="4572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2pPr>
            <a:lvl3pPr indent="0" lvl="2" marL="914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3pPr>
            <a:lvl4pPr indent="0" lvl="3" marL="13716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4pPr>
            <a:lvl5pPr indent="0" lvl="4" marL="1828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5pPr>
            <a:lvl6pPr indent="0" lvl="5" marL="2286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6pPr>
            <a:lvl7pPr indent="0" lvl="6" marL="3200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7pPr>
            <a:lvl8pPr indent="0" lvl="7" marL="4572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8pPr>
            <a:lvl9pPr indent="0" lvl="8" marL="6400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9pPr>
          </a:lstStyle>
          <a:p/>
        </p:txBody>
      </p:sp>
      <p:sp>
        <p:nvSpPr>
          <p:cNvPr id="106" name="Shape 106"/>
          <p:cNvSpPr txBox="1"/>
          <p:nvPr>
            <p:ph idx="11" type="ftr"/>
          </p:nvPr>
        </p:nvSpPr>
        <p:spPr>
          <a:xfrm>
            <a:off x="3124200" y="6248400"/>
            <a:ext cx="2895600" cy="457200"/>
          </a:xfrm>
          <a:prstGeom prst="rect">
            <a:avLst/>
          </a:prstGeom>
          <a:noFill/>
          <a:ln>
            <a:noFill/>
          </a:ln>
        </p:spPr>
        <p:txBody>
          <a:bodyPr anchorCtr="0" anchor="b" bIns="91425" lIns="91425" rIns="91425" tIns="91425"/>
          <a:lstStyle>
            <a:lvl1pPr indent="0" lvl="0" marL="0" marR="0" rtl="0" algn="l">
              <a:lnSpc>
                <a:spcPct val="100000"/>
              </a:lnSpc>
              <a:spcBef>
                <a:spcPts val="0"/>
              </a:spcBef>
              <a:spcAft>
                <a:spcPts val="0"/>
              </a:spcAft>
              <a:buNone/>
              <a:defRPr b="0" i="0" sz="1800" u="none">
                <a:solidFill>
                  <a:schemeClr val="lt1"/>
                </a:solidFill>
                <a:latin typeface="Arial"/>
                <a:ea typeface="Arial"/>
                <a:cs typeface="Arial"/>
                <a:sym typeface="Arial"/>
              </a:defRPr>
            </a:lvl1pPr>
            <a:lvl2pPr indent="0" lvl="1" marL="4572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2pPr>
            <a:lvl3pPr indent="0" lvl="2" marL="914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3pPr>
            <a:lvl4pPr indent="0" lvl="3" marL="13716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4pPr>
            <a:lvl5pPr indent="0" lvl="4" marL="1828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5pPr>
            <a:lvl6pPr indent="0" lvl="5" marL="2286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6pPr>
            <a:lvl7pPr indent="0" lvl="6" marL="3200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7pPr>
            <a:lvl8pPr indent="0" lvl="7" marL="4572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8pPr>
            <a:lvl9pPr indent="0" lvl="8" marL="6400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9pPr>
          </a:lstStyle>
          <a:p/>
        </p:txBody>
      </p:sp>
      <p:sp>
        <p:nvSpPr>
          <p:cNvPr id="107" name="Shape 107"/>
          <p:cNvSpPr txBox="1"/>
          <p:nvPr>
            <p:ph idx="12" type="sldNum"/>
          </p:nvPr>
        </p:nvSpPr>
        <p:spPr>
          <a:xfrm>
            <a:off x="6553200" y="6248400"/>
            <a:ext cx="2133599" cy="457200"/>
          </a:xfrm>
          <a:prstGeom prst="rect">
            <a:avLst/>
          </a:prstGeom>
          <a:noFill/>
          <a:ln>
            <a:noFill/>
          </a:ln>
        </p:spPr>
        <p:txBody>
          <a:bodyPr anchorCtr="0" anchor="b" bIns="45700" lIns="91425" rIns="91425" tIns="45700">
            <a:noAutofit/>
          </a:bodyPr>
          <a:lstStyle/>
          <a:p>
            <a:pPr indent="0" lvl="0" marL="0" marR="0" rtl="0" algn="r">
              <a:lnSpc>
                <a:spcPct val="100000"/>
              </a:lnSpc>
              <a:spcBef>
                <a:spcPts val="0"/>
              </a:spcBef>
              <a:spcAft>
                <a:spcPts val="0"/>
              </a:spcAft>
              <a:buClr>
                <a:schemeClr val="lt1"/>
              </a:buClr>
              <a:buSzPct val="25000"/>
              <a:buFont typeface="Arial"/>
              <a:buNone/>
            </a:pPr>
            <a:fld id="{00000000-1234-1234-1234-123412341234}" type="slidenum">
              <a:rPr b="0" i="0" lang="en-US" sz="1200" u="none">
                <a:solidFill>
                  <a:schemeClr val="lt1"/>
                </a:solidFill>
                <a:latin typeface="Arial"/>
                <a:ea typeface="Arial"/>
                <a:cs typeface="Arial"/>
                <a:sym typeface="Arial"/>
              </a:rPr>
              <a:t>‹#›</a:t>
            </a:fl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objTx">
  <p:cSld name="Contenido con título">
    <p:spTree>
      <p:nvGrpSpPr>
        <p:cNvPr id="108" name="Shape 108"/>
        <p:cNvGrpSpPr/>
        <p:nvPr/>
      </p:nvGrpSpPr>
      <p:grpSpPr>
        <a:xfrm>
          <a:off x="0" y="0"/>
          <a:ext cx="0" cy="0"/>
          <a:chOff x="0" y="0"/>
          <a:chExt cx="0" cy="0"/>
        </a:xfrm>
      </p:grpSpPr>
      <p:sp>
        <p:nvSpPr>
          <p:cNvPr id="109" name="Shape 109"/>
          <p:cNvSpPr txBox="1"/>
          <p:nvPr>
            <p:ph type="title"/>
          </p:nvPr>
        </p:nvSpPr>
        <p:spPr>
          <a:xfrm>
            <a:off x="457200" y="273050"/>
            <a:ext cx="3008313" cy="1162049"/>
          </a:xfrm>
          <a:prstGeom prst="rect">
            <a:avLst/>
          </a:prstGeom>
          <a:noFill/>
          <a:ln>
            <a:noFill/>
          </a:ln>
        </p:spPr>
        <p:txBody>
          <a:bodyPr anchorCtr="0" anchor="b" bIns="91425" lIns="91425" rIns="91425" tIns="91425"/>
          <a:lstStyle>
            <a:lvl1pPr indent="0" lvl="0" marL="0" marR="0" rtl="0" algn="l">
              <a:spcBef>
                <a:spcPts val="0"/>
              </a:spcBef>
              <a:spcAft>
                <a:spcPts val="0"/>
              </a:spcAft>
              <a:buNone/>
              <a:defRPr b="1" i="0" sz="2000" u="none" cap="none" strike="noStrike">
                <a:solidFill>
                  <a:schemeClr val="lt2"/>
                </a:solidFill>
                <a:latin typeface="Arial"/>
                <a:ea typeface="Arial"/>
                <a:cs typeface="Arial"/>
                <a:sym typeface="Arial"/>
              </a:defRPr>
            </a:lvl1pPr>
            <a:lvl2pPr indent="0" lvl="1" marL="0" marR="0" rtl="0" algn="ctr">
              <a:spcBef>
                <a:spcPts val="0"/>
              </a:spcBef>
              <a:spcAft>
                <a:spcPts val="0"/>
              </a:spcAft>
              <a:buNone/>
              <a:defRPr b="0" i="0" sz="4400" u="none" cap="none" strike="noStrike">
                <a:solidFill>
                  <a:schemeClr val="lt2"/>
                </a:solidFill>
                <a:latin typeface="Arial"/>
                <a:ea typeface="Arial"/>
                <a:cs typeface="Arial"/>
                <a:sym typeface="Arial"/>
              </a:defRPr>
            </a:lvl2pPr>
            <a:lvl3pPr indent="0" lvl="2" marL="0" marR="0" rtl="0" algn="ctr">
              <a:spcBef>
                <a:spcPts val="0"/>
              </a:spcBef>
              <a:spcAft>
                <a:spcPts val="0"/>
              </a:spcAft>
              <a:buNone/>
              <a:defRPr b="0" i="0" sz="4400" u="none" cap="none" strike="noStrike">
                <a:solidFill>
                  <a:schemeClr val="lt2"/>
                </a:solidFill>
                <a:latin typeface="Arial"/>
                <a:ea typeface="Arial"/>
                <a:cs typeface="Arial"/>
                <a:sym typeface="Arial"/>
              </a:defRPr>
            </a:lvl3pPr>
            <a:lvl4pPr indent="0" lvl="3" marL="0" marR="0" rtl="0" algn="ctr">
              <a:spcBef>
                <a:spcPts val="0"/>
              </a:spcBef>
              <a:spcAft>
                <a:spcPts val="0"/>
              </a:spcAft>
              <a:buNone/>
              <a:defRPr b="0" i="0" sz="4400" u="none" cap="none" strike="noStrike">
                <a:solidFill>
                  <a:schemeClr val="lt2"/>
                </a:solidFill>
                <a:latin typeface="Arial"/>
                <a:ea typeface="Arial"/>
                <a:cs typeface="Arial"/>
                <a:sym typeface="Arial"/>
              </a:defRPr>
            </a:lvl4pPr>
            <a:lvl5pPr indent="0" lvl="4" marL="0" marR="0" rtl="0" algn="ctr">
              <a:spcBef>
                <a:spcPts val="0"/>
              </a:spcBef>
              <a:spcAft>
                <a:spcPts val="0"/>
              </a:spcAft>
              <a:buNone/>
              <a:defRPr b="0" i="0" sz="4400" u="none" cap="none" strike="noStrike">
                <a:solidFill>
                  <a:schemeClr val="lt2"/>
                </a:solidFill>
                <a:latin typeface="Arial"/>
                <a:ea typeface="Arial"/>
                <a:cs typeface="Arial"/>
                <a:sym typeface="Arial"/>
              </a:defRPr>
            </a:lvl5pPr>
            <a:lvl6pPr indent="0" lvl="5" marL="457200" marR="0" rtl="0" algn="ctr">
              <a:spcBef>
                <a:spcPts val="0"/>
              </a:spcBef>
              <a:spcAft>
                <a:spcPts val="0"/>
              </a:spcAft>
              <a:buNone/>
              <a:defRPr b="0" i="0" sz="4400" u="none" cap="none" strike="noStrike">
                <a:solidFill>
                  <a:schemeClr val="lt2"/>
                </a:solidFill>
                <a:latin typeface="Arial"/>
                <a:ea typeface="Arial"/>
                <a:cs typeface="Arial"/>
                <a:sym typeface="Arial"/>
              </a:defRPr>
            </a:lvl6pPr>
            <a:lvl7pPr indent="0" lvl="6" marL="914400" marR="0" rtl="0" algn="ctr">
              <a:spcBef>
                <a:spcPts val="0"/>
              </a:spcBef>
              <a:spcAft>
                <a:spcPts val="0"/>
              </a:spcAft>
              <a:buNone/>
              <a:defRPr b="0" i="0" sz="4400" u="none" cap="none" strike="noStrike">
                <a:solidFill>
                  <a:schemeClr val="lt2"/>
                </a:solidFill>
                <a:latin typeface="Arial"/>
                <a:ea typeface="Arial"/>
                <a:cs typeface="Arial"/>
                <a:sym typeface="Arial"/>
              </a:defRPr>
            </a:lvl7pPr>
            <a:lvl8pPr indent="0" lvl="7" marL="1371600" marR="0" rtl="0" algn="ctr">
              <a:spcBef>
                <a:spcPts val="0"/>
              </a:spcBef>
              <a:spcAft>
                <a:spcPts val="0"/>
              </a:spcAft>
              <a:buNone/>
              <a:defRPr b="0" i="0" sz="4400" u="none" cap="none" strike="noStrike">
                <a:solidFill>
                  <a:schemeClr val="lt2"/>
                </a:solidFill>
                <a:latin typeface="Arial"/>
                <a:ea typeface="Arial"/>
                <a:cs typeface="Arial"/>
                <a:sym typeface="Arial"/>
              </a:defRPr>
            </a:lvl8pPr>
            <a:lvl9pPr indent="0" lvl="8" marL="1828800" marR="0" rtl="0" algn="ctr">
              <a:spcBef>
                <a:spcPts val="0"/>
              </a:spcBef>
              <a:spcAft>
                <a:spcPts val="0"/>
              </a:spcAft>
              <a:buNone/>
              <a:defRPr b="0" i="0" sz="4400" u="none" cap="none" strike="noStrike">
                <a:solidFill>
                  <a:schemeClr val="lt2"/>
                </a:solidFill>
                <a:latin typeface="Arial"/>
                <a:ea typeface="Arial"/>
                <a:cs typeface="Arial"/>
                <a:sym typeface="Arial"/>
              </a:defRPr>
            </a:lvl9pPr>
          </a:lstStyle>
          <a:p/>
        </p:txBody>
      </p:sp>
      <p:sp>
        <p:nvSpPr>
          <p:cNvPr id="110" name="Shape 110"/>
          <p:cNvSpPr txBox="1"/>
          <p:nvPr>
            <p:ph idx="1" type="body"/>
          </p:nvPr>
        </p:nvSpPr>
        <p:spPr>
          <a:xfrm>
            <a:off x="3575050" y="273050"/>
            <a:ext cx="5111750" cy="5853112"/>
          </a:xfrm>
          <a:prstGeom prst="rect">
            <a:avLst/>
          </a:prstGeom>
          <a:noFill/>
          <a:ln>
            <a:noFill/>
          </a:ln>
        </p:spPr>
        <p:txBody>
          <a:bodyPr anchorCtr="0" anchor="t" bIns="91425" lIns="91425" rIns="91425" tIns="91425"/>
          <a:lstStyle>
            <a:lvl1pPr indent="-139700" lvl="0" marL="342900" marR="0" rtl="0" algn="l">
              <a:spcBef>
                <a:spcPts val="640"/>
              </a:spcBef>
              <a:spcAft>
                <a:spcPts val="0"/>
              </a:spcAft>
              <a:buClr>
                <a:schemeClr val="lt2"/>
              </a:buClr>
              <a:buSzPct val="100000"/>
              <a:buFont typeface="Arial"/>
              <a:buChar char="•"/>
              <a:defRPr b="0" i="0" sz="3200" u="none" cap="none" strike="noStrike">
                <a:solidFill>
                  <a:schemeClr val="lt1"/>
                </a:solidFill>
                <a:latin typeface="Arial"/>
                <a:ea typeface="Arial"/>
                <a:cs typeface="Arial"/>
                <a:sym typeface="Arial"/>
              </a:defRPr>
            </a:lvl1pPr>
            <a:lvl2pPr indent="-107950" lvl="1" marL="742950" marR="0" rtl="0" algn="l">
              <a:spcBef>
                <a:spcPts val="560"/>
              </a:spcBef>
              <a:spcAft>
                <a:spcPts val="0"/>
              </a:spcAft>
              <a:buClr>
                <a:schemeClr val="lt1"/>
              </a:buClr>
              <a:buSzPct val="100000"/>
              <a:buFont typeface="Arial"/>
              <a:buChar char="–"/>
              <a:defRPr b="0" i="0" sz="2800" u="none" cap="none" strike="noStrike">
                <a:solidFill>
                  <a:schemeClr val="lt1"/>
                </a:solidFill>
                <a:latin typeface="Arial"/>
                <a:ea typeface="Arial"/>
                <a:cs typeface="Arial"/>
                <a:sym typeface="Arial"/>
              </a:defRPr>
            </a:lvl2pPr>
            <a:lvl3pPr indent="-76200" lvl="2" marL="1143000" marR="0" rtl="0" algn="l">
              <a:spcBef>
                <a:spcPts val="480"/>
              </a:spcBef>
              <a:spcAft>
                <a:spcPts val="0"/>
              </a:spcAft>
              <a:buClr>
                <a:schemeClr val="lt2"/>
              </a:buClr>
              <a:buSzPct val="100000"/>
              <a:buFont typeface="Arial"/>
              <a:buChar char="•"/>
              <a:defRPr b="0" i="0" sz="2400" u="none" cap="none" strike="noStrike">
                <a:solidFill>
                  <a:schemeClr val="lt1"/>
                </a:solidFill>
                <a:latin typeface="Arial"/>
                <a:ea typeface="Arial"/>
                <a:cs typeface="Arial"/>
                <a:sym typeface="Arial"/>
              </a:defRPr>
            </a:lvl3pPr>
            <a:lvl4pPr indent="-101600" lvl="3" marL="1600200" marR="0" rtl="0" algn="l">
              <a:spcBef>
                <a:spcPts val="400"/>
              </a:spcBef>
              <a:spcAft>
                <a:spcPts val="0"/>
              </a:spcAft>
              <a:buClr>
                <a:schemeClr val="lt1"/>
              </a:buClr>
              <a:buSzPct val="100000"/>
              <a:buFont typeface="Arial"/>
              <a:buChar char="–"/>
              <a:defRPr b="0" i="0" sz="2000" u="none" cap="none" strike="noStrike">
                <a:solidFill>
                  <a:schemeClr val="lt1"/>
                </a:solidFill>
                <a:latin typeface="Arial"/>
                <a:ea typeface="Arial"/>
                <a:cs typeface="Arial"/>
                <a:sym typeface="Arial"/>
              </a:defRPr>
            </a:lvl4pPr>
            <a:lvl5pPr indent="-101600" lvl="4" marL="20574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5pPr>
            <a:lvl6pPr indent="-101600" lvl="5" marL="25146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6pPr>
            <a:lvl7pPr indent="-101600" lvl="6" marL="29718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7pPr>
            <a:lvl8pPr indent="-101600" lvl="7" marL="34290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8pPr>
            <a:lvl9pPr indent="-101600" lvl="8" marL="38862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9pPr>
          </a:lstStyle>
          <a:p/>
        </p:txBody>
      </p:sp>
      <p:sp>
        <p:nvSpPr>
          <p:cNvPr id="111" name="Shape 111"/>
          <p:cNvSpPr txBox="1"/>
          <p:nvPr>
            <p:ph idx="2" type="body"/>
          </p:nvPr>
        </p:nvSpPr>
        <p:spPr>
          <a:xfrm>
            <a:off x="457200" y="1435100"/>
            <a:ext cx="3008313" cy="4691063"/>
          </a:xfrm>
          <a:prstGeom prst="rect">
            <a:avLst/>
          </a:prstGeom>
          <a:noFill/>
          <a:ln>
            <a:noFill/>
          </a:ln>
        </p:spPr>
        <p:txBody>
          <a:bodyPr anchorCtr="0" anchor="t" bIns="91425" lIns="91425" rIns="91425" tIns="91425"/>
          <a:lstStyle>
            <a:lvl1pPr indent="0" lvl="0" marL="0" marR="0" rtl="0" algn="l">
              <a:spcBef>
                <a:spcPts val="280"/>
              </a:spcBef>
              <a:spcAft>
                <a:spcPts val="0"/>
              </a:spcAft>
              <a:buClr>
                <a:schemeClr val="lt2"/>
              </a:buClr>
              <a:buFont typeface="Arial"/>
              <a:buNone/>
              <a:defRPr b="0" i="0" sz="1400" u="none" cap="none" strike="noStrike">
                <a:solidFill>
                  <a:schemeClr val="lt1"/>
                </a:solidFill>
                <a:latin typeface="Arial"/>
                <a:ea typeface="Arial"/>
                <a:cs typeface="Arial"/>
                <a:sym typeface="Arial"/>
              </a:defRPr>
            </a:lvl1pPr>
            <a:lvl2pPr indent="0" lvl="1" marL="457200" marR="0" rtl="0" algn="l">
              <a:spcBef>
                <a:spcPts val="240"/>
              </a:spcBef>
              <a:spcAft>
                <a:spcPts val="0"/>
              </a:spcAft>
              <a:buClr>
                <a:schemeClr val="lt1"/>
              </a:buClr>
              <a:buFont typeface="Arial"/>
              <a:buNone/>
              <a:defRPr b="0" i="0" sz="1200" u="none" cap="none" strike="noStrike">
                <a:solidFill>
                  <a:schemeClr val="lt1"/>
                </a:solidFill>
                <a:latin typeface="Arial"/>
                <a:ea typeface="Arial"/>
                <a:cs typeface="Arial"/>
                <a:sym typeface="Arial"/>
              </a:defRPr>
            </a:lvl2pPr>
            <a:lvl3pPr indent="0" lvl="2" marL="914400" marR="0" rtl="0" algn="l">
              <a:spcBef>
                <a:spcPts val="200"/>
              </a:spcBef>
              <a:spcAft>
                <a:spcPts val="0"/>
              </a:spcAft>
              <a:buClr>
                <a:schemeClr val="lt2"/>
              </a:buClr>
              <a:buFont typeface="Arial"/>
              <a:buNone/>
              <a:defRPr b="0" i="0" sz="1000" u="none" cap="none" strike="noStrike">
                <a:solidFill>
                  <a:schemeClr val="lt1"/>
                </a:solidFill>
                <a:latin typeface="Arial"/>
                <a:ea typeface="Arial"/>
                <a:cs typeface="Arial"/>
                <a:sym typeface="Arial"/>
              </a:defRPr>
            </a:lvl3pPr>
            <a:lvl4pPr indent="0" lvl="3" marL="1371600" marR="0" rtl="0" algn="l">
              <a:spcBef>
                <a:spcPts val="180"/>
              </a:spcBef>
              <a:spcAft>
                <a:spcPts val="0"/>
              </a:spcAft>
              <a:buClr>
                <a:schemeClr val="lt1"/>
              </a:buClr>
              <a:buFont typeface="Arial"/>
              <a:buNone/>
              <a:defRPr b="0" i="0" sz="900" u="none" cap="none" strike="noStrike">
                <a:solidFill>
                  <a:schemeClr val="lt1"/>
                </a:solidFill>
                <a:latin typeface="Arial"/>
                <a:ea typeface="Arial"/>
                <a:cs typeface="Arial"/>
                <a:sym typeface="Arial"/>
              </a:defRPr>
            </a:lvl4pPr>
            <a:lvl5pPr indent="0" lvl="4" marL="1828800" marR="0" rtl="0" algn="l">
              <a:spcBef>
                <a:spcPts val="180"/>
              </a:spcBef>
              <a:spcAft>
                <a:spcPts val="0"/>
              </a:spcAft>
              <a:buClr>
                <a:schemeClr val="lt2"/>
              </a:buClr>
              <a:buFont typeface="Arial"/>
              <a:buNone/>
              <a:defRPr b="0" i="0" sz="900" u="none" cap="none" strike="noStrike">
                <a:solidFill>
                  <a:schemeClr val="lt1"/>
                </a:solidFill>
                <a:latin typeface="Arial"/>
                <a:ea typeface="Arial"/>
                <a:cs typeface="Arial"/>
                <a:sym typeface="Arial"/>
              </a:defRPr>
            </a:lvl5pPr>
            <a:lvl6pPr indent="0" lvl="5" marL="2286000" marR="0" rtl="0" algn="l">
              <a:spcBef>
                <a:spcPts val="180"/>
              </a:spcBef>
              <a:spcAft>
                <a:spcPts val="0"/>
              </a:spcAft>
              <a:buClr>
                <a:schemeClr val="lt2"/>
              </a:buClr>
              <a:buFont typeface="Arial"/>
              <a:buNone/>
              <a:defRPr b="0" i="0" sz="900" u="none" cap="none" strike="noStrike">
                <a:solidFill>
                  <a:schemeClr val="lt1"/>
                </a:solidFill>
                <a:latin typeface="Arial"/>
                <a:ea typeface="Arial"/>
                <a:cs typeface="Arial"/>
                <a:sym typeface="Arial"/>
              </a:defRPr>
            </a:lvl6pPr>
            <a:lvl7pPr indent="0" lvl="6" marL="2743200" marR="0" rtl="0" algn="l">
              <a:spcBef>
                <a:spcPts val="180"/>
              </a:spcBef>
              <a:spcAft>
                <a:spcPts val="0"/>
              </a:spcAft>
              <a:buClr>
                <a:schemeClr val="lt2"/>
              </a:buClr>
              <a:buFont typeface="Arial"/>
              <a:buNone/>
              <a:defRPr b="0" i="0" sz="900" u="none" cap="none" strike="noStrike">
                <a:solidFill>
                  <a:schemeClr val="lt1"/>
                </a:solidFill>
                <a:latin typeface="Arial"/>
                <a:ea typeface="Arial"/>
                <a:cs typeface="Arial"/>
                <a:sym typeface="Arial"/>
              </a:defRPr>
            </a:lvl7pPr>
            <a:lvl8pPr indent="0" lvl="7" marL="3200400" marR="0" rtl="0" algn="l">
              <a:spcBef>
                <a:spcPts val="180"/>
              </a:spcBef>
              <a:spcAft>
                <a:spcPts val="0"/>
              </a:spcAft>
              <a:buClr>
                <a:schemeClr val="lt2"/>
              </a:buClr>
              <a:buFont typeface="Arial"/>
              <a:buNone/>
              <a:defRPr b="0" i="0" sz="900" u="none" cap="none" strike="noStrike">
                <a:solidFill>
                  <a:schemeClr val="lt1"/>
                </a:solidFill>
                <a:latin typeface="Arial"/>
                <a:ea typeface="Arial"/>
                <a:cs typeface="Arial"/>
                <a:sym typeface="Arial"/>
              </a:defRPr>
            </a:lvl8pPr>
            <a:lvl9pPr indent="0" lvl="8" marL="3657600" marR="0" rtl="0" algn="l">
              <a:spcBef>
                <a:spcPts val="180"/>
              </a:spcBef>
              <a:spcAft>
                <a:spcPts val="0"/>
              </a:spcAft>
              <a:buClr>
                <a:schemeClr val="lt2"/>
              </a:buClr>
              <a:buFont typeface="Arial"/>
              <a:buNone/>
              <a:defRPr b="0" i="0" sz="900" u="none" cap="none" strike="noStrike">
                <a:solidFill>
                  <a:schemeClr val="lt1"/>
                </a:solidFill>
                <a:latin typeface="Arial"/>
                <a:ea typeface="Arial"/>
                <a:cs typeface="Arial"/>
                <a:sym typeface="Arial"/>
              </a:defRPr>
            </a:lvl9pPr>
          </a:lstStyle>
          <a:p/>
        </p:txBody>
      </p:sp>
      <p:sp>
        <p:nvSpPr>
          <p:cNvPr id="112" name="Shape 112"/>
          <p:cNvSpPr txBox="1"/>
          <p:nvPr>
            <p:ph idx="10" type="dt"/>
          </p:nvPr>
        </p:nvSpPr>
        <p:spPr>
          <a:xfrm>
            <a:off x="457200" y="6248400"/>
            <a:ext cx="2133599" cy="457200"/>
          </a:xfrm>
          <a:prstGeom prst="rect">
            <a:avLst/>
          </a:prstGeom>
          <a:noFill/>
          <a:ln>
            <a:noFill/>
          </a:ln>
        </p:spPr>
        <p:txBody>
          <a:bodyPr anchorCtr="0" anchor="b" bIns="91425" lIns="91425" rIns="91425" tIns="91425"/>
          <a:lstStyle>
            <a:lvl1pPr indent="0" lvl="0" marL="0" marR="0" rtl="0" algn="l">
              <a:lnSpc>
                <a:spcPct val="100000"/>
              </a:lnSpc>
              <a:spcBef>
                <a:spcPts val="0"/>
              </a:spcBef>
              <a:spcAft>
                <a:spcPts val="0"/>
              </a:spcAft>
              <a:buNone/>
              <a:defRPr b="0" i="0" sz="1800" u="none">
                <a:solidFill>
                  <a:schemeClr val="lt1"/>
                </a:solidFill>
                <a:latin typeface="Arial"/>
                <a:ea typeface="Arial"/>
                <a:cs typeface="Arial"/>
                <a:sym typeface="Arial"/>
              </a:defRPr>
            </a:lvl1pPr>
            <a:lvl2pPr indent="0" lvl="1" marL="4572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2pPr>
            <a:lvl3pPr indent="0" lvl="2" marL="914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3pPr>
            <a:lvl4pPr indent="0" lvl="3" marL="13716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4pPr>
            <a:lvl5pPr indent="0" lvl="4" marL="1828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5pPr>
            <a:lvl6pPr indent="0" lvl="5" marL="2286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6pPr>
            <a:lvl7pPr indent="0" lvl="6" marL="3200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7pPr>
            <a:lvl8pPr indent="0" lvl="7" marL="4572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8pPr>
            <a:lvl9pPr indent="0" lvl="8" marL="6400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9pPr>
          </a:lstStyle>
          <a:p/>
        </p:txBody>
      </p:sp>
      <p:sp>
        <p:nvSpPr>
          <p:cNvPr id="113" name="Shape 113"/>
          <p:cNvSpPr txBox="1"/>
          <p:nvPr>
            <p:ph idx="11" type="ftr"/>
          </p:nvPr>
        </p:nvSpPr>
        <p:spPr>
          <a:xfrm>
            <a:off x="3124200" y="6248400"/>
            <a:ext cx="2895600" cy="457200"/>
          </a:xfrm>
          <a:prstGeom prst="rect">
            <a:avLst/>
          </a:prstGeom>
          <a:noFill/>
          <a:ln>
            <a:noFill/>
          </a:ln>
        </p:spPr>
        <p:txBody>
          <a:bodyPr anchorCtr="0" anchor="b" bIns="91425" lIns="91425" rIns="91425" tIns="91425"/>
          <a:lstStyle>
            <a:lvl1pPr indent="0" lvl="0" marL="0" marR="0" rtl="0" algn="l">
              <a:lnSpc>
                <a:spcPct val="100000"/>
              </a:lnSpc>
              <a:spcBef>
                <a:spcPts val="0"/>
              </a:spcBef>
              <a:spcAft>
                <a:spcPts val="0"/>
              </a:spcAft>
              <a:buNone/>
              <a:defRPr b="0" i="0" sz="1800" u="none">
                <a:solidFill>
                  <a:schemeClr val="lt1"/>
                </a:solidFill>
                <a:latin typeface="Arial"/>
                <a:ea typeface="Arial"/>
                <a:cs typeface="Arial"/>
                <a:sym typeface="Arial"/>
              </a:defRPr>
            </a:lvl1pPr>
            <a:lvl2pPr indent="0" lvl="1" marL="4572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2pPr>
            <a:lvl3pPr indent="0" lvl="2" marL="914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3pPr>
            <a:lvl4pPr indent="0" lvl="3" marL="13716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4pPr>
            <a:lvl5pPr indent="0" lvl="4" marL="1828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5pPr>
            <a:lvl6pPr indent="0" lvl="5" marL="2286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6pPr>
            <a:lvl7pPr indent="0" lvl="6" marL="3200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7pPr>
            <a:lvl8pPr indent="0" lvl="7" marL="4572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8pPr>
            <a:lvl9pPr indent="0" lvl="8" marL="6400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9pPr>
          </a:lstStyle>
          <a:p/>
        </p:txBody>
      </p:sp>
      <p:sp>
        <p:nvSpPr>
          <p:cNvPr id="114" name="Shape 114"/>
          <p:cNvSpPr txBox="1"/>
          <p:nvPr>
            <p:ph idx="12" type="sldNum"/>
          </p:nvPr>
        </p:nvSpPr>
        <p:spPr>
          <a:xfrm>
            <a:off x="6553200" y="6248400"/>
            <a:ext cx="2133599" cy="457200"/>
          </a:xfrm>
          <a:prstGeom prst="rect">
            <a:avLst/>
          </a:prstGeom>
          <a:noFill/>
          <a:ln>
            <a:noFill/>
          </a:ln>
        </p:spPr>
        <p:txBody>
          <a:bodyPr anchorCtr="0" anchor="b" bIns="45700" lIns="91425" rIns="91425" tIns="45700">
            <a:noAutofit/>
          </a:bodyPr>
          <a:lstStyle/>
          <a:p>
            <a:pPr indent="0" lvl="0" marL="0" marR="0" rtl="0" algn="r">
              <a:lnSpc>
                <a:spcPct val="100000"/>
              </a:lnSpc>
              <a:spcBef>
                <a:spcPts val="0"/>
              </a:spcBef>
              <a:spcAft>
                <a:spcPts val="0"/>
              </a:spcAft>
              <a:buClr>
                <a:schemeClr val="lt1"/>
              </a:buClr>
              <a:buSzPct val="25000"/>
              <a:buFont typeface="Arial"/>
              <a:buNone/>
            </a:pPr>
            <a:fld id="{00000000-1234-1234-1234-123412341234}" type="slidenum">
              <a:rPr b="0" i="0" lang="en-US" sz="1200" u="none">
                <a:solidFill>
                  <a:schemeClr val="lt1"/>
                </a:solidFill>
                <a:latin typeface="Arial"/>
                <a:ea typeface="Arial"/>
                <a:cs typeface="Arial"/>
                <a:sym typeface="Arial"/>
              </a:rPr>
              <a:t>‹#›</a:t>
            </a:fl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woTxTwoObj">
  <p:cSld name="Comparación">
    <p:spTree>
      <p:nvGrpSpPr>
        <p:cNvPr id="115" name="Shape 115"/>
        <p:cNvGrpSpPr/>
        <p:nvPr/>
      </p:nvGrpSpPr>
      <p:grpSpPr>
        <a:xfrm>
          <a:off x="0" y="0"/>
          <a:ext cx="0" cy="0"/>
          <a:chOff x="0" y="0"/>
          <a:chExt cx="0" cy="0"/>
        </a:xfrm>
      </p:grpSpPr>
      <p:sp>
        <p:nvSpPr>
          <p:cNvPr id="116" name="Shape 116"/>
          <p:cNvSpPr txBox="1"/>
          <p:nvPr>
            <p:ph type="title"/>
          </p:nvPr>
        </p:nvSpPr>
        <p:spPr>
          <a:xfrm>
            <a:off x="457200" y="274637"/>
            <a:ext cx="8229600" cy="1143000"/>
          </a:xfrm>
          <a:prstGeom prst="rect">
            <a:avLst/>
          </a:prstGeom>
          <a:noFill/>
          <a:ln>
            <a:noFill/>
          </a:ln>
        </p:spPr>
        <p:txBody>
          <a:bodyPr anchorCtr="0" anchor="ctr" bIns="91425" lIns="91425" rIns="91425" tIns="91425"/>
          <a:lstStyle>
            <a:lvl1pPr indent="0" lvl="0" marL="0" marR="0" rtl="0" algn="ctr">
              <a:spcBef>
                <a:spcPts val="0"/>
              </a:spcBef>
              <a:spcAft>
                <a:spcPts val="0"/>
              </a:spcAft>
              <a:buNone/>
              <a:defRPr b="0" i="0" sz="4400" u="none" cap="none" strike="noStrike">
                <a:solidFill>
                  <a:schemeClr val="lt2"/>
                </a:solidFill>
                <a:latin typeface="Arial"/>
                <a:ea typeface="Arial"/>
                <a:cs typeface="Arial"/>
                <a:sym typeface="Arial"/>
              </a:defRPr>
            </a:lvl1pPr>
            <a:lvl2pPr indent="0" lvl="1" marL="0" marR="0" rtl="0" algn="ctr">
              <a:spcBef>
                <a:spcPts val="0"/>
              </a:spcBef>
              <a:spcAft>
                <a:spcPts val="0"/>
              </a:spcAft>
              <a:buNone/>
              <a:defRPr b="0" i="0" sz="4400" u="none" cap="none" strike="noStrike">
                <a:solidFill>
                  <a:schemeClr val="lt2"/>
                </a:solidFill>
                <a:latin typeface="Arial"/>
                <a:ea typeface="Arial"/>
                <a:cs typeface="Arial"/>
                <a:sym typeface="Arial"/>
              </a:defRPr>
            </a:lvl2pPr>
            <a:lvl3pPr indent="0" lvl="2" marL="0" marR="0" rtl="0" algn="ctr">
              <a:spcBef>
                <a:spcPts val="0"/>
              </a:spcBef>
              <a:spcAft>
                <a:spcPts val="0"/>
              </a:spcAft>
              <a:buNone/>
              <a:defRPr b="0" i="0" sz="4400" u="none" cap="none" strike="noStrike">
                <a:solidFill>
                  <a:schemeClr val="lt2"/>
                </a:solidFill>
                <a:latin typeface="Arial"/>
                <a:ea typeface="Arial"/>
                <a:cs typeface="Arial"/>
                <a:sym typeface="Arial"/>
              </a:defRPr>
            </a:lvl3pPr>
            <a:lvl4pPr indent="0" lvl="3" marL="0" marR="0" rtl="0" algn="ctr">
              <a:spcBef>
                <a:spcPts val="0"/>
              </a:spcBef>
              <a:spcAft>
                <a:spcPts val="0"/>
              </a:spcAft>
              <a:buNone/>
              <a:defRPr b="0" i="0" sz="4400" u="none" cap="none" strike="noStrike">
                <a:solidFill>
                  <a:schemeClr val="lt2"/>
                </a:solidFill>
                <a:latin typeface="Arial"/>
                <a:ea typeface="Arial"/>
                <a:cs typeface="Arial"/>
                <a:sym typeface="Arial"/>
              </a:defRPr>
            </a:lvl4pPr>
            <a:lvl5pPr indent="0" lvl="4" marL="0" marR="0" rtl="0" algn="ctr">
              <a:spcBef>
                <a:spcPts val="0"/>
              </a:spcBef>
              <a:spcAft>
                <a:spcPts val="0"/>
              </a:spcAft>
              <a:buNone/>
              <a:defRPr b="0" i="0" sz="4400" u="none" cap="none" strike="noStrike">
                <a:solidFill>
                  <a:schemeClr val="lt2"/>
                </a:solidFill>
                <a:latin typeface="Arial"/>
                <a:ea typeface="Arial"/>
                <a:cs typeface="Arial"/>
                <a:sym typeface="Arial"/>
              </a:defRPr>
            </a:lvl5pPr>
            <a:lvl6pPr indent="0" lvl="5" marL="457200" marR="0" rtl="0" algn="ctr">
              <a:spcBef>
                <a:spcPts val="0"/>
              </a:spcBef>
              <a:spcAft>
                <a:spcPts val="0"/>
              </a:spcAft>
              <a:buNone/>
              <a:defRPr b="0" i="0" sz="4400" u="none" cap="none" strike="noStrike">
                <a:solidFill>
                  <a:schemeClr val="lt2"/>
                </a:solidFill>
                <a:latin typeface="Arial"/>
                <a:ea typeface="Arial"/>
                <a:cs typeface="Arial"/>
                <a:sym typeface="Arial"/>
              </a:defRPr>
            </a:lvl6pPr>
            <a:lvl7pPr indent="0" lvl="6" marL="914400" marR="0" rtl="0" algn="ctr">
              <a:spcBef>
                <a:spcPts val="0"/>
              </a:spcBef>
              <a:spcAft>
                <a:spcPts val="0"/>
              </a:spcAft>
              <a:buNone/>
              <a:defRPr b="0" i="0" sz="4400" u="none" cap="none" strike="noStrike">
                <a:solidFill>
                  <a:schemeClr val="lt2"/>
                </a:solidFill>
                <a:latin typeface="Arial"/>
                <a:ea typeface="Arial"/>
                <a:cs typeface="Arial"/>
                <a:sym typeface="Arial"/>
              </a:defRPr>
            </a:lvl7pPr>
            <a:lvl8pPr indent="0" lvl="7" marL="1371600" marR="0" rtl="0" algn="ctr">
              <a:spcBef>
                <a:spcPts val="0"/>
              </a:spcBef>
              <a:spcAft>
                <a:spcPts val="0"/>
              </a:spcAft>
              <a:buNone/>
              <a:defRPr b="0" i="0" sz="4400" u="none" cap="none" strike="noStrike">
                <a:solidFill>
                  <a:schemeClr val="lt2"/>
                </a:solidFill>
                <a:latin typeface="Arial"/>
                <a:ea typeface="Arial"/>
                <a:cs typeface="Arial"/>
                <a:sym typeface="Arial"/>
              </a:defRPr>
            </a:lvl8pPr>
            <a:lvl9pPr indent="0" lvl="8" marL="1828800" marR="0" rtl="0" algn="ctr">
              <a:spcBef>
                <a:spcPts val="0"/>
              </a:spcBef>
              <a:spcAft>
                <a:spcPts val="0"/>
              </a:spcAft>
              <a:buNone/>
              <a:defRPr b="0" i="0" sz="4400" u="none" cap="none" strike="noStrike">
                <a:solidFill>
                  <a:schemeClr val="lt2"/>
                </a:solidFill>
                <a:latin typeface="Arial"/>
                <a:ea typeface="Arial"/>
                <a:cs typeface="Arial"/>
                <a:sym typeface="Arial"/>
              </a:defRPr>
            </a:lvl9pPr>
          </a:lstStyle>
          <a:p/>
        </p:txBody>
      </p:sp>
      <p:sp>
        <p:nvSpPr>
          <p:cNvPr id="117" name="Shape 117"/>
          <p:cNvSpPr txBox="1"/>
          <p:nvPr>
            <p:ph idx="1" type="body"/>
          </p:nvPr>
        </p:nvSpPr>
        <p:spPr>
          <a:xfrm>
            <a:off x="457200" y="1535112"/>
            <a:ext cx="4040187" cy="639762"/>
          </a:xfrm>
          <a:prstGeom prst="rect">
            <a:avLst/>
          </a:prstGeom>
          <a:noFill/>
          <a:ln>
            <a:noFill/>
          </a:ln>
        </p:spPr>
        <p:txBody>
          <a:bodyPr anchorCtr="0" anchor="b" bIns="91425" lIns="91425" rIns="91425" tIns="91425"/>
          <a:lstStyle>
            <a:lvl1pPr indent="0" lvl="0" marL="0" marR="0" rtl="0" algn="l">
              <a:spcBef>
                <a:spcPts val="480"/>
              </a:spcBef>
              <a:spcAft>
                <a:spcPts val="0"/>
              </a:spcAft>
              <a:buClr>
                <a:schemeClr val="lt2"/>
              </a:buClr>
              <a:buFont typeface="Arial"/>
              <a:buNone/>
              <a:defRPr b="1" i="0" sz="2400" u="none" cap="none" strike="noStrike">
                <a:solidFill>
                  <a:schemeClr val="lt1"/>
                </a:solidFill>
                <a:latin typeface="Arial"/>
                <a:ea typeface="Arial"/>
                <a:cs typeface="Arial"/>
                <a:sym typeface="Arial"/>
              </a:defRPr>
            </a:lvl1pPr>
            <a:lvl2pPr indent="0" lvl="1" marL="457200" marR="0" rtl="0" algn="l">
              <a:spcBef>
                <a:spcPts val="400"/>
              </a:spcBef>
              <a:spcAft>
                <a:spcPts val="0"/>
              </a:spcAft>
              <a:buClr>
                <a:schemeClr val="lt1"/>
              </a:buClr>
              <a:buFont typeface="Arial"/>
              <a:buNone/>
              <a:defRPr b="1" i="0" sz="2000" u="none" cap="none" strike="noStrike">
                <a:solidFill>
                  <a:schemeClr val="lt1"/>
                </a:solidFill>
                <a:latin typeface="Arial"/>
                <a:ea typeface="Arial"/>
                <a:cs typeface="Arial"/>
                <a:sym typeface="Arial"/>
              </a:defRPr>
            </a:lvl2pPr>
            <a:lvl3pPr indent="0" lvl="2" marL="914400" marR="0" rtl="0" algn="l">
              <a:spcBef>
                <a:spcPts val="360"/>
              </a:spcBef>
              <a:spcAft>
                <a:spcPts val="0"/>
              </a:spcAft>
              <a:buClr>
                <a:schemeClr val="lt2"/>
              </a:buClr>
              <a:buFont typeface="Arial"/>
              <a:buNone/>
              <a:defRPr b="1" i="0" sz="1800" u="none" cap="none" strike="noStrike">
                <a:solidFill>
                  <a:schemeClr val="lt1"/>
                </a:solidFill>
                <a:latin typeface="Arial"/>
                <a:ea typeface="Arial"/>
                <a:cs typeface="Arial"/>
                <a:sym typeface="Arial"/>
              </a:defRPr>
            </a:lvl3pPr>
            <a:lvl4pPr indent="0" lvl="3" marL="1371600" marR="0" rtl="0" algn="l">
              <a:spcBef>
                <a:spcPts val="320"/>
              </a:spcBef>
              <a:spcAft>
                <a:spcPts val="0"/>
              </a:spcAft>
              <a:buClr>
                <a:schemeClr val="lt1"/>
              </a:buClr>
              <a:buFont typeface="Arial"/>
              <a:buNone/>
              <a:defRPr b="1" i="0" sz="1600" u="none" cap="none" strike="noStrike">
                <a:solidFill>
                  <a:schemeClr val="lt1"/>
                </a:solidFill>
                <a:latin typeface="Arial"/>
                <a:ea typeface="Arial"/>
                <a:cs typeface="Arial"/>
                <a:sym typeface="Arial"/>
              </a:defRPr>
            </a:lvl4pPr>
            <a:lvl5pPr indent="0" lvl="4" marL="1828800" marR="0" rtl="0" algn="l">
              <a:spcBef>
                <a:spcPts val="320"/>
              </a:spcBef>
              <a:spcAft>
                <a:spcPts val="0"/>
              </a:spcAft>
              <a:buClr>
                <a:schemeClr val="lt2"/>
              </a:buClr>
              <a:buFont typeface="Arial"/>
              <a:buNone/>
              <a:defRPr b="1" i="0" sz="1600" u="none" cap="none" strike="noStrike">
                <a:solidFill>
                  <a:schemeClr val="lt1"/>
                </a:solidFill>
                <a:latin typeface="Arial"/>
                <a:ea typeface="Arial"/>
                <a:cs typeface="Arial"/>
                <a:sym typeface="Arial"/>
              </a:defRPr>
            </a:lvl5pPr>
            <a:lvl6pPr indent="0" lvl="5" marL="2286000" marR="0" rtl="0" algn="l">
              <a:spcBef>
                <a:spcPts val="320"/>
              </a:spcBef>
              <a:spcAft>
                <a:spcPts val="0"/>
              </a:spcAft>
              <a:buClr>
                <a:schemeClr val="lt2"/>
              </a:buClr>
              <a:buFont typeface="Arial"/>
              <a:buNone/>
              <a:defRPr b="1" i="0" sz="1600" u="none" cap="none" strike="noStrike">
                <a:solidFill>
                  <a:schemeClr val="lt1"/>
                </a:solidFill>
                <a:latin typeface="Arial"/>
                <a:ea typeface="Arial"/>
                <a:cs typeface="Arial"/>
                <a:sym typeface="Arial"/>
              </a:defRPr>
            </a:lvl6pPr>
            <a:lvl7pPr indent="0" lvl="6" marL="2743200" marR="0" rtl="0" algn="l">
              <a:spcBef>
                <a:spcPts val="320"/>
              </a:spcBef>
              <a:spcAft>
                <a:spcPts val="0"/>
              </a:spcAft>
              <a:buClr>
                <a:schemeClr val="lt2"/>
              </a:buClr>
              <a:buFont typeface="Arial"/>
              <a:buNone/>
              <a:defRPr b="1" i="0" sz="1600" u="none" cap="none" strike="noStrike">
                <a:solidFill>
                  <a:schemeClr val="lt1"/>
                </a:solidFill>
                <a:latin typeface="Arial"/>
                <a:ea typeface="Arial"/>
                <a:cs typeface="Arial"/>
                <a:sym typeface="Arial"/>
              </a:defRPr>
            </a:lvl7pPr>
            <a:lvl8pPr indent="0" lvl="7" marL="3200400" marR="0" rtl="0" algn="l">
              <a:spcBef>
                <a:spcPts val="320"/>
              </a:spcBef>
              <a:spcAft>
                <a:spcPts val="0"/>
              </a:spcAft>
              <a:buClr>
                <a:schemeClr val="lt2"/>
              </a:buClr>
              <a:buFont typeface="Arial"/>
              <a:buNone/>
              <a:defRPr b="1" i="0" sz="1600" u="none" cap="none" strike="noStrike">
                <a:solidFill>
                  <a:schemeClr val="lt1"/>
                </a:solidFill>
                <a:latin typeface="Arial"/>
                <a:ea typeface="Arial"/>
                <a:cs typeface="Arial"/>
                <a:sym typeface="Arial"/>
              </a:defRPr>
            </a:lvl8pPr>
            <a:lvl9pPr indent="0" lvl="8" marL="3657600" marR="0" rtl="0" algn="l">
              <a:spcBef>
                <a:spcPts val="320"/>
              </a:spcBef>
              <a:spcAft>
                <a:spcPts val="0"/>
              </a:spcAft>
              <a:buClr>
                <a:schemeClr val="lt2"/>
              </a:buClr>
              <a:buFont typeface="Arial"/>
              <a:buNone/>
              <a:defRPr b="1" i="0" sz="1600" u="none" cap="none" strike="noStrike">
                <a:solidFill>
                  <a:schemeClr val="lt1"/>
                </a:solidFill>
                <a:latin typeface="Arial"/>
                <a:ea typeface="Arial"/>
                <a:cs typeface="Arial"/>
                <a:sym typeface="Arial"/>
              </a:defRPr>
            </a:lvl9pPr>
          </a:lstStyle>
          <a:p/>
        </p:txBody>
      </p:sp>
      <p:sp>
        <p:nvSpPr>
          <p:cNvPr id="118" name="Shape 118"/>
          <p:cNvSpPr txBox="1"/>
          <p:nvPr>
            <p:ph idx="2" type="body"/>
          </p:nvPr>
        </p:nvSpPr>
        <p:spPr>
          <a:xfrm>
            <a:off x="457200" y="2174875"/>
            <a:ext cx="4040187" cy="3951287"/>
          </a:xfrm>
          <a:prstGeom prst="rect">
            <a:avLst/>
          </a:prstGeom>
          <a:noFill/>
          <a:ln>
            <a:noFill/>
          </a:ln>
        </p:spPr>
        <p:txBody>
          <a:bodyPr anchorCtr="0" anchor="t" bIns="91425" lIns="91425" rIns="91425" tIns="91425"/>
          <a:lstStyle>
            <a:lvl1pPr indent="-190500" lvl="0" marL="342900" marR="0" rtl="0" algn="l">
              <a:spcBef>
                <a:spcPts val="480"/>
              </a:spcBef>
              <a:spcAft>
                <a:spcPts val="0"/>
              </a:spcAft>
              <a:buClr>
                <a:schemeClr val="lt2"/>
              </a:buClr>
              <a:buSzPct val="100000"/>
              <a:buFont typeface="Arial"/>
              <a:buChar char="•"/>
              <a:defRPr b="0" i="0" sz="2400" u="none" cap="none" strike="noStrike">
                <a:solidFill>
                  <a:schemeClr val="lt1"/>
                </a:solidFill>
                <a:latin typeface="Arial"/>
                <a:ea typeface="Arial"/>
                <a:cs typeface="Arial"/>
                <a:sym typeface="Arial"/>
              </a:defRPr>
            </a:lvl1pPr>
            <a:lvl2pPr indent="-158750" lvl="1" marL="742950" marR="0" rtl="0" algn="l">
              <a:spcBef>
                <a:spcPts val="400"/>
              </a:spcBef>
              <a:spcAft>
                <a:spcPts val="0"/>
              </a:spcAft>
              <a:buClr>
                <a:schemeClr val="lt1"/>
              </a:buClr>
              <a:buSzPct val="100000"/>
              <a:buFont typeface="Arial"/>
              <a:buChar char="–"/>
              <a:defRPr b="0" i="0" sz="2000" u="none" cap="none" strike="noStrike">
                <a:solidFill>
                  <a:schemeClr val="lt1"/>
                </a:solidFill>
                <a:latin typeface="Arial"/>
                <a:ea typeface="Arial"/>
                <a:cs typeface="Arial"/>
                <a:sym typeface="Arial"/>
              </a:defRPr>
            </a:lvl2pPr>
            <a:lvl3pPr indent="-114300" lvl="2" marL="1143000" marR="0" rtl="0" algn="l">
              <a:spcBef>
                <a:spcPts val="360"/>
              </a:spcBef>
              <a:spcAft>
                <a:spcPts val="0"/>
              </a:spcAft>
              <a:buClr>
                <a:schemeClr val="lt2"/>
              </a:buClr>
              <a:buSzPct val="100000"/>
              <a:buFont typeface="Arial"/>
              <a:buChar char="•"/>
              <a:defRPr b="0" i="0" sz="1800" u="none" cap="none" strike="noStrike">
                <a:solidFill>
                  <a:schemeClr val="lt1"/>
                </a:solidFill>
                <a:latin typeface="Arial"/>
                <a:ea typeface="Arial"/>
                <a:cs typeface="Arial"/>
                <a:sym typeface="Arial"/>
              </a:defRPr>
            </a:lvl3pPr>
            <a:lvl4pPr indent="-127000" lvl="3" marL="1600200" marR="0" rtl="0" algn="l">
              <a:spcBef>
                <a:spcPts val="320"/>
              </a:spcBef>
              <a:spcAft>
                <a:spcPts val="0"/>
              </a:spcAft>
              <a:buClr>
                <a:schemeClr val="lt1"/>
              </a:buClr>
              <a:buSzPct val="100000"/>
              <a:buFont typeface="Arial"/>
              <a:buChar char="–"/>
              <a:defRPr b="0" i="0" sz="1600" u="none" cap="none" strike="noStrike">
                <a:solidFill>
                  <a:schemeClr val="lt1"/>
                </a:solidFill>
                <a:latin typeface="Arial"/>
                <a:ea typeface="Arial"/>
                <a:cs typeface="Arial"/>
                <a:sym typeface="Arial"/>
              </a:defRPr>
            </a:lvl4pPr>
            <a:lvl5pPr indent="-127000" lvl="4" marL="2057400" marR="0" rtl="0" algn="l">
              <a:spcBef>
                <a:spcPts val="320"/>
              </a:spcBef>
              <a:spcAft>
                <a:spcPts val="0"/>
              </a:spcAft>
              <a:buClr>
                <a:schemeClr val="lt2"/>
              </a:buClr>
              <a:buSzPct val="100000"/>
              <a:buFont typeface="Arial"/>
              <a:buChar char="•"/>
              <a:defRPr b="0" i="0" sz="1600" u="none" cap="none" strike="noStrike">
                <a:solidFill>
                  <a:schemeClr val="lt1"/>
                </a:solidFill>
                <a:latin typeface="Arial"/>
                <a:ea typeface="Arial"/>
                <a:cs typeface="Arial"/>
                <a:sym typeface="Arial"/>
              </a:defRPr>
            </a:lvl5pPr>
            <a:lvl6pPr indent="-127000" lvl="5" marL="2514600" marR="0" rtl="0" algn="l">
              <a:spcBef>
                <a:spcPts val="320"/>
              </a:spcBef>
              <a:spcAft>
                <a:spcPts val="0"/>
              </a:spcAft>
              <a:buClr>
                <a:schemeClr val="lt2"/>
              </a:buClr>
              <a:buSzPct val="100000"/>
              <a:buFont typeface="Arial"/>
              <a:buChar char="•"/>
              <a:defRPr b="0" i="0" sz="1600" u="none" cap="none" strike="noStrike">
                <a:solidFill>
                  <a:schemeClr val="lt1"/>
                </a:solidFill>
                <a:latin typeface="Arial"/>
                <a:ea typeface="Arial"/>
                <a:cs typeface="Arial"/>
                <a:sym typeface="Arial"/>
              </a:defRPr>
            </a:lvl6pPr>
            <a:lvl7pPr indent="-127000" lvl="6" marL="2971800" marR="0" rtl="0" algn="l">
              <a:spcBef>
                <a:spcPts val="320"/>
              </a:spcBef>
              <a:spcAft>
                <a:spcPts val="0"/>
              </a:spcAft>
              <a:buClr>
                <a:schemeClr val="lt2"/>
              </a:buClr>
              <a:buSzPct val="100000"/>
              <a:buFont typeface="Arial"/>
              <a:buChar char="•"/>
              <a:defRPr b="0" i="0" sz="1600" u="none" cap="none" strike="noStrike">
                <a:solidFill>
                  <a:schemeClr val="lt1"/>
                </a:solidFill>
                <a:latin typeface="Arial"/>
                <a:ea typeface="Arial"/>
                <a:cs typeface="Arial"/>
                <a:sym typeface="Arial"/>
              </a:defRPr>
            </a:lvl7pPr>
            <a:lvl8pPr indent="-127000" lvl="7" marL="3429000" marR="0" rtl="0" algn="l">
              <a:spcBef>
                <a:spcPts val="320"/>
              </a:spcBef>
              <a:spcAft>
                <a:spcPts val="0"/>
              </a:spcAft>
              <a:buClr>
                <a:schemeClr val="lt2"/>
              </a:buClr>
              <a:buSzPct val="100000"/>
              <a:buFont typeface="Arial"/>
              <a:buChar char="•"/>
              <a:defRPr b="0" i="0" sz="1600" u="none" cap="none" strike="noStrike">
                <a:solidFill>
                  <a:schemeClr val="lt1"/>
                </a:solidFill>
                <a:latin typeface="Arial"/>
                <a:ea typeface="Arial"/>
                <a:cs typeface="Arial"/>
                <a:sym typeface="Arial"/>
              </a:defRPr>
            </a:lvl8pPr>
            <a:lvl9pPr indent="-127000" lvl="8" marL="3886200" marR="0" rtl="0" algn="l">
              <a:spcBef>
                <a:spcPts val="320"/>
              </a:spcBef>
              <a:spcAft>
                <a:spcPts val="0"/>
              </a:spcAft>
              <a:buClr>
                <a:schemeClr val="lt2"/>
              </a:buClr>
              <a:buSzPct val="100000"/>
              <a:buFont typeface="Arial"/>
              <a:buChar char="•"/>
              <a:defRPr b="0" i="0" sz="1600" u="none" cap="none" strike="noStrike">
                <a:solidFill>
                  <a:schemeClr val="lt1"/>
                </a:solidFill>
                <a:latin typeface="Arial"/>
                <a:ea typeface="Arial"/>
                <a:cs typeface="Arial"/>
                <a:sym typeface="Arial"/>
              </a:defRPr>
            </a:lvl9pPr>
          </a:lstStyle>
          <a:p/>
        </p:txBody>
      </p:sp>
      <p:sp>
        <p:nvSpPr>
          <p:cNvPr id="119" name="Shape 119"/>
          <p:cNvSpPr txBox="1"/>
          <p:nvPr>
            <p:ph idx="3" type="body"/>
          </p:nvPr>
        </p:nvSpPr>
        <p:spPr>
          <a:xfrm>
            <a:off x="4645025" y="1535112"/>
            <a:ext cx="4041774" cy="639762"/>
          </a:xfrm>
          <a:prstGeom prst="rect">
            <a:avLst/>
          </a:prstGeom>
          <a:noFill/>
          <a:ln>
            <a:noFill/>
          </a:ln>
        </p:spPr>
        <p:txBody>
          <a:bodyPr anchorCtr="0" anchor="b" bIns="91425" lIns="91425" rIns="91425" tIns="91425"/>
          <a:lstStyle>
            <a:lvl1pPr indent="0" lvl="0" marL="0" marR="0" rtl="0" algn="l">
              <a:spcBef>
                <a:spcPts val="480"/>
              </a:spcBef>
              <a:spcAft>
                <a:spcPts val="0"/>
              </a:spcAft>
              <a:buClr>
                <a:schemeClr val="lt2"/>
              </a:buClr>
              <a:buFont typeface="Arial"/>
              <a:buNone/>
              <a:defRPr b="1" i="0" sz="2400" u="none" cap="none" strike="noStrike">
                <a:solidFill>
                  <a:schemeClr val="lt1"/>
                </a:solidFill>
                <a:latin typeface="Arial"/>
                <a:ea typeface="Arial"/>
                <a:cs typeface="Arial"/>
                <a:sym typeface="Arial"/>
              </a:defRPr>
            </a:lvl1pPr>
            <a:lvl2pPr indent="0" lvl="1" marL="457200" marR="0" rtl="0" algn="l">
              <a:spcBef>
                <a:spcPts val="400"/>
              </a:spcBef>
              <a:spcAft>
                <a:spcPts val="0"/>
              </a:spcAft>
              <a:buClr>
                <a:schemeClr val="lt1"/>
              </a:buClr>
              <a:buFont typeface="Arial"/>
              <a:buNone/>
              <a:defRPr b="1" i="0" sz="2000" u="none" cap="none" strike="noStrike">
                <a:solidFill>
                  <a:schemeClr val="lt1"/>
                </a:solidFill>
                <a:latin typeface="Arial"/>
                <a:ea typeface="Arial"/>
                <a:cs typeface="Arial"/>
                <a:sym typeface="Arial"/>
              </a:defRPr>
            </a:lvl2pPr>
            <a:lvl3pPr indent="0" lvl="2" marL="914400" marR="0" rtl="0" algn="l">
              <a:spcBef>
                <a:spcPts val="360"/>
              </a:spcBef>
              <a:spcAft>
                <a:spcPts val="0"/>
              </a:spcAft>
              <a:buClr>
                <a:schemeClr val="lt2"/>
              </a:buClr>
              <a:buFont typeface="Arial"/>
              <a:buNone/>
              <a:defRPr b="1" i="0" sz="1800" u="none" cap="none" strike="noStrike">
                <a:solidFill>
                  <a:schemeClr val="lt1"/>
                </a:solidFill>
                <a:latin typeface="Arial"/>
                <a:ea typeface="Arial"/>
                <a:cs typeface="Arial"/>
                <a:sym typeface="Arial"/>
              </a:defRPr>
            </a:lvl3pPr>
            <a:lvl4pPr indent="0" lvl="3" marL="1371600" marR="0" rtl="0" algn="l">
              <a:spcBef>
                <a:spcPts val="320"/>
              </a:spcBef>
              <a:spcAft>
                <a:spcPts val="0"/>
              </a:spcAft>
              <a:buClr>
                <a:schemeClr val="lt1"/>
              </a:buClr>
              <a:buFont typeface="Arial"/>
              <a:buNone/>
              <a:defRPr b="1" i="0" sz="1600" u="none" cap="none" strike="noStrike">
                <a:solidFill>
                  <a:schemeClr val="lt1"/>
                </a:solidFill>
                <a:latin typeface="Arial"/>
                <a:ea typeface="Arial"/>
                <a:cs typeface="Arial"/>
                <a:sym typeface="Arial"/>
              </a:defRPr>
            </a:lvl4pPr>
            <a:lvl5pPr indent="0" lvl="4" marL="1828800" marR="0" rtl="0" algn="l">
              <a:spcBef>
                <a:spcPts val="320"/>
              </a:spcBef>
              <a:spcAft>
                <a:spcPts val="0"/>
              </a:spcAft>
              <a:buClr>
                <a:schemeClr val="lt2"/>
              </a:buClr>
              <a:buFont typeface="Arial"/>
              <a:buNone/>
              <a:defRPr b="1" i="0" sz="1600" u="none" cap="none" strike="noStrike">
                <a:solidFill>
                  <a:schemeClr val="lt1"/>
                </a:solidFill>
                <a:latin typeface="Arial"/>
                <a:ea typeface="Arial"/>
                <a:cs typeface="Arial"/>
                <a:sym typeface="Arial"/>
              </a:defRPr>
            </a:lvl5pPr>
            <a:lvl6pPr indent="0" lvl="5" marL="2286000" marR="0" rtl="0" algn="l">
              <a:spcBef>
                <a:spcPts val="320"/>
              </a:spcBef>
              <a:spcAft>
                <a:spcPts val="0"/>
              </a:spcAft>
              <a:buClr>
                <a:schemeClr val="lt2"/>
              </a:buClr>
              <a:buFont typeface="Arial"/>
              <a:buNone/>
              <a:defRPr b="1" i="0" sz="1600" u="none" cap="none" strike="noStrike">
                <a:solidFill>
                  <a:schemeClr val="lt1"/>
                </a:solidFill>
                <a:latin typeface="Arial"/>
                <a:ea typeface="Arial"/>
                <a:cs typeface="Arial"/>
                <a:sym typeface="Arial"/>
              </a:defRPr>
            </a:lvl6pPr>
            <a:lvl7pPr indent="0" lvl="6" marL="2743200" marR="0" rtl="0" algn="l">
              <a:spcBef>
                <a:spcPts val="320"/>
              </a:spcBef>
              <a:spcAft>
                <a:spcPts val="0"/>
              </a:spcAft>
              <a:buClr>
                <a:schemeClr val="lt2"/>
              </a:buClr>
              <a:buFont typeface="Arial"/>
              <a:buNone/>
              <a:defRPr b="1" i="0" sz="1600" u="none" cap="none" strike="noStrike">
                <a:solidFill>
                  <a:schemeClr val="lt1"/>
                </a:solidFill>
                <a:latin typeface="Arial"/>
                <a:ea typeface="Arial"/>
                <a:cs typeface="Arial"/>
                <a:sym typeface="Arial"/>
              </a:defRPr>
            </a:lvl7pPr>
            <a:lvl8pPr indent="0" lvl="7" marL="3200400" marR="0" rtl="0" algn="l">
              <a:spcBef>
                <a:spcPts val="320"/>
              </a:spcBef>
              <a:spcAft>
                <a:spcPts val="0"/>
              </a:spcAft>
              <a:buClr>
                <a:schemeClr val="lt2"/>
              </a:buClr>
              <a:buFont typeface="Arial"/>
              <a:buNone/>
              <a:defRPr b="1" i="0" sz="1600" u="none" cap="none" strike="noStrike">
                <a:solidFill>
                  <a:schemeClr val="lt1"/>
                </a:solidFill>
                <a:latin typeface="Arial"/>
                <a:ea typeface="Arial"/>
                <a:cs typeface="Arial"/>
                <a:sym typeface="Arial"/>
              </a:defRPr>
            </a:lvl8pPr>
            <a:lvl9pPr indent="0" lvl="8" marL="3657600" marR="0" rtl="0" algn="l">
              <a:spcBef>
                <a:spcPts val="320"/>
              </a:spcBef>
              <a:spcAft>
                <a:spcPts val="0"/>
              </a:spcAft>
              <a:buClr>
                <a:schemeClr val="lt2"/>
              </a:buClr>
              <a:buFont typeface="Arial"/>
              <a:buNone/>
              <a:defRPr b="1" i="0" sz="1600" u="none" cap="none" strike="noStrike">
                <a:solidFill>
                  <a:schemeClr val="lt1"/>
                </a:solidFill>
                <a:latin typeface="Arial"/>
                <a:ea typeface="Arial"/>
                <a:cs typeface="Arial"/>
                <a:sym typeface="Arial"/>
              </a:defRPr>
            </a:lvl9pPr>
          </a:lstStyle>
          <a:p/>
        </p:txBody>
      </p:sp>
      <p:sp>
        <p:nvSpPr>
          <p:cNvPr id="120" name="Shape 120"/>
          <p:cNvSpPr txBox="1"/>
          <p:nvPr>
            <p:ph idx="4" type="body"/>
          </p:nvPr>
        </p:nvSpPr>
        <p:spPr>
          <a:xfrm>
            <a:off x="4645025" y="2174875"/>
            <a:ext cx="4041774" cy="3951287"/>
          </a:xfrm>
          <a:prstGeom prst="rect">
            <a:avLst/>
          </a:prstGeom>
          <a:noFill/>
          <a:ln>
            <a:noFill/>
          </a:ln>
        </p:spPr>
        <p:txBody>
          <a:bodyPr anchorCtr="0" anchor="t" bIns="91425" lIns="91425" rIns="91425" tIns="91425"/>
          <a:lstStyle>
            <a:lvl1pPr indent="-190500" lvl="0" marL="342900" marR="0" rtl="0" algn="l">
              <a:spcBef>
                <a:spcPts val="480"/>
              </a:spcBef>
              <a:spcAft>
                <a:spcPts val="0"/>
              </a:spcAft>
              <a:buClr>
                <a:schemeClr val="lt2"/>
              </a:buClr>
              <a:buSzPct val="100000"/>
              <a:buFont typeface="Arial"/>
              <a:buChar char="•"/>
              <a:defRPr b="0" i="0" sz="2400" u="none" cap="none" strike="noStrike">
                <a:solidFill>
                  <a:schemeClr val="lt1"/>
                </a:solidFill>
                <a:latin typeface="Arial"/>
                <a:ea typeface="Arial"/>
                <a:cs typeface="Arial"/>
                <a:sym typeface="Arial"/>
              </a:defRPr>
            </a:lvl1pPr>
            <a:lvl2pPr indent="-158750" lvl="1" marL="742950" marR="0" rtl="0" algn="l">
              <a:spcBef>
                <a:spcPts val="400"/>
              </a:spcBef>
              <a:spcAft>
                <a:spcPts val="0"/>
              </a:spcAft>
              <a:buClr>
                <a:schemeClr val="lt1"/>
              </a:buClr>
              <a:buSzPct val="100000"/>
              <a:buFont typeface="Arial"/>
              <a:buChar char="–"/>
              <a:defRPr b="0" i="0" sz="2000" u="none" cap="none" strike="noStrike">
                <a:solidFill>
                  <a:schemeClr val="lt1"/>
                </a:solidFill>
                <a:latin typeface="Arial"/>
                <a:ea typeface="Arial"/>
                <a:cs typeface="Arial"/>
                <a:sym typeface="Arial"/>
              </a:defRPr>
            </a:lvl2pPr>
            <a:lvl3pPr indent="-114300" lvl="2" marL="1143000" marR="0" rtl="0" algn="l">
              <a:spcBef>
                <a:spcPts val="360"/>
              </a:spcBef>
              <a:spcAft>
                <a:spcPts val="0"/>
              </a:spcAft>
              <a:buClr>
                <a:schemeClr val="lt2"/>
              </a:buClr>
              <a:buSzPct val="100000"/>
              <a:buFont typeface="Arial"/>
              <a:buChar char="•"/>
              <a:defRPr b="0" i="0" sz="1800" u="none" cap="none" strike="noStrike">
                <a:solidFill>
                  <a:schemeClr val="lt1"/>
                </a:solidFill>
                <a:latin typeface="Arial"/>
                <a:ea typeface="Arial"/>
                <a:cs typeface="Arial"/>
                <a:sym typeface="Arial"/>
              </a:defRPr>
            </a:lvl3pPr>
            <a:lvl4pPr indent="-127000" lvl="3" marL="1600200" marR="0" rtl="0" algn="l">
              <a:spcBef>
                <a:spcPts val="320"/>
              </a:spcBef>
              <a:spcAft>
                <a:spcPts val="0"/>
              </a:spcAft>
              <a:buClr>
                <a:schemeClr val="lt1"/>
              </a:buClr>
              <a:buSzPct val="100000"/>
              <a:buFont typeface="Arial"/>
              <a:buChar char="–"/>
              <a:defRPr b="0" i="0" sz="1600" u="none" cap="none" strike="noStrike">
                <a:solidFill>
                  <a:schemeClr val="lt1"/>
                </a:solidFill>
                <a:latin typeface="Arial"/>
                <a:ea typeface="Arial"/>
                <a:cs typeface="Arial"/>
                <a:sym typeface="Arial"/>
              </a:defRPr>
            </a:lvl4pPr>
            <a:lvl5pPr indent="-127000" lvl="4" marL="2057400" marR="0" rtl="0" algn="l">
              <a:spcBef>
                <a:spcPts val="320"/>
              </a:spcBef>
              <a:spcAft>
                <a:spcPts val="0"/>
              </a:spcAft>
              <a:buClr>
                <a:schemeClr val="lt2"/>
              </a:buClr>
              <a:buSzPct val="100000"/>
              <a:buFont typeface="Arial"/>
              <a:buChar char="•"/>
              <a:defRPr b="0" i="0" sz="1600" u="none" cap="none" strike="noStrike">
                <a:solidFill>
                  <a:schemeClr val="lt1"/>
                </a:solidFill>
                <a:latin typeface="Arial"/>
                <a:ea typeface="Arial"/>
                <a:cs typeface="Arial"/>
                <a:sym typeface="Arial"/>
              </a:defRPr>
            </a:lvl5pPr>
            <a:lvl6pPr indent="-127000" lvl="5" marL="2514600" marR="0" rtl="0" algn="l">
              <a:spcBef>
                <a:spcPts val="320"/>
              </a:spcBef>
              <a:spcAft>
                <a:spcPts val="0"/>
              </a:spcAft>
              <a:buClr>
                <a:schemeClr val="lt2"/>
              </a:buClr>
              <a:buSzPct val="100000"/>
              <a:buFont typeface="Arial"/>
              <a:buChar char="•"/>
              <a:defRPr b="0" i="0" sz="1600" u="none" cap="none" strike="noStrike">
                <a:solidFill>
                  <a:schemeClr val="lt1"/>
                </a:solidFill>
                <a:latin typeface="Arial"/>
                <a:ea typeface="Arial"/>
                <a:cs typeface="Arial"/>
                <a:sym typeface="Arial"/>
              </a:defRPr>
            </a:lvl6pPr>
            <a:lvl7pPr indent="-127000" lvl="6" marL="2971800" marR="0" rtl="0" algn="l">
              <a:spcBef>
                <a:spcPts val="320"/>
              </a:spcBef>
              <a:spcAft>
                <a:spcPts val="0"/>
              </a:spcAft>
              <a:buClr>
                <a:schemeClr val="lt2"/>
              </a:buClr>
              <a:buSzPct val="100000"/>
              <a:buFont typeface="Arial"/>
              <a:buChar char="•"/>
              <a:defRPr b="0" i="0" sz="1600" u="none" cap="none" strike="noStrike">
                <a:solidFill>
                  <a:schemeClr val="lt1"/>
                </a:solidFill>
                <a:latin typeface="Arial"/>
                <a:ea typeface="Arial"/>
                <a:cs typeface="Arial"/>
                <a:sym typeface="Arial"/>
              </a:defRPr>
            </a:lvl7pPr>
            <a:lvl8pPr indent="-127000" lvl="7" marL="3429000" marR="0" rtl="0" algn="l">
              <a:spcBef>
                <a:spcPts val="320"/>
              </a:spcBef>
              <a:spcAft>
                <a:spcPts val="0"/>
              </a:spcAft>
              <a:buClr>
                <a:schemeClr val="lt2"/>
              </a:buClr>
              <a:buSzPct val="100000"/>
              <a:buFont typeface="Arial"/>
              <a:buChar char="•"/>
              <a:defRPr b="0" i="0" sz="1600" u="none" cap="none" strike="noStrike">
                <a:solidFill>
                  <a:schemeClr val="lt1"/>
                </a:solidFill>
                <a:latin typeface="Arial"/>
                <a:ea typeface="Arial"/>
                <a:cs typeface="Arial"/>
                <a:sym typeface="Arial"/>
              </a:defRPr>
            </a:lvl8pPr>
            <a:lvl9pPr indent="-127000" lvl="8" marL="3886200" marR="0" rtl="0" algn="l">
              <a:spcBef>
                <a:spcPts val="320"/>
              </a:spcBef>
              <a:spcAft>
                <a:spcPts val="0"/>
              </a:spcAft>
              <a:buClr>
                <a:schemeClr val="lt2"/>
              </a:buClr>
              <a:buSzPct val="100000"/>
              <a:buFont typeface="Arial"/>
              <a:buChar char="•"/>
              <a:defRPr b="0" i="0" sz="1600" u="none" cap="none" strike="noStrike">
                <a:solidFill>
                  <a:schemeClr val="lt1"/>
                </a:solidFill>
                <a:latin typeface="Arial"/>
                <a:ea typeface="Arial"/>
                <a:cs typeface="Arial"/>
                <a:sym typeface="Arial"/>
              </a:defRPr>
            </a:lvl9pPr>
          </a:lstStyle>
          <a:p/>
        </p:txBody>
      </p:sp>
      <p:sp>
        <p:nvSpPr>
          <p:cNvPr id="121" name="Shape 121"/>
          <p:cNvSpPr txBox="1"/>
          <p:nvPr>
            <p:ph idx="10" type="dt"/>
          </p:nvPr>
        </p:nvSpPr>
        <p:spPr>
          <a:xfrm>
            <a:off x="457200" y="6248400"/>
            <a:ext cx="2133599" cy="457200"/>
          </a:xfrm>
          <a:prstGeom prst="rect">
            <a:avLst/>
          </a:prstGeom>
          <a:noFill/>
          <a:ln>
            <a:noFill/>
          </a:ln>
        </p:spPr>
        <p:txBody>
          <a:bodyPr anchorCtr="0" anchor="b" bIns="91425" lIns="91425" rIns="91425" tIns="91425"/>
          <a:lstStyle>
            <a:lvl1pPr indent="0" lvl="0" marL="0" marR="0" rtl="0" algn="l">
              <a:lnSpc>
                <a:spcPct val="100000"/>
              </a:lnSpc>
              <a:spcBef>
                <a:spcPts val="0"/>
              </a:spcBef>
              <a:spcAft>
                <a:spcPts val="0"/>
              </a:spcAft>
              <a:buNone/>
              <a:defRPr b="0" i="0" sz="1800" u="none">
                <a:solidFill>
                  <a:schemeClr val="lt1"/>
                </a:solidFill>
                <a:latin typeface="Arial"/>
                <a:ea typeface="Arial"/>
                <a:cs typeface="Arial"/>
                <a:sym typeface="Arial"/>
              </a:defRPr>
            </a:lvl1pPr>
            <a:lvl2pPr indent="0" lvl="1" marL="4572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2pPr>
            <a:lvl3pPr indent="0" lvl="2" marL="914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3pPr>
            <a:lvl4pPr indent="0" lvl="3" marL="13716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4pPr>
            <a:lvl5pPr indent="0" lvl="4" marL="1828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5pPr>
            <a:lvl6pPr indent="0" lvl="5" marL="2286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6pPr>
            <a:lvl7pPr indent="0" lvl="6" marL="3200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7pPr>
            <a:lvl8pPr indent="0" lvl="7" marL="4572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8pPr>
            <a:lvl9pPr indent="0" lvl="8" marL="6400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9pPr>
          </a:lstStyle>
          <a:p/>
        </p:txBody>
      </p:sp>
      <p:sp>
        <p:nvSpPr>
          <p:cNvPr id="122" name="Shape 122"/>
          <p:cNvSpPr txBox="1"/>
          <p:nvPr>
            <p:ph idx="11" type="ftr"/>
          </p:nvPr>
        </p:nvSpPr>
        <p:spPr>
          <a:xfrm>
            <a:off x="3124200" y="6248400"/>
            <a:ext cx="2895600" cy="457200"/>
          </a:xfrm>
          <a:prstGeom prst="rect">
            <a:avLst/>
          </a:prstGeom>
          <a:noFill/>
          <a:ln>
            <a:noFill/>
          </a:ln>
        </p:spPr>
        <p:txBody>
          <a:bodyPr anchorCtr="0" anchor="b" bIns="91425" lIns="91425" rIns="91425" tIns="91425"/>
          <a:lstStyle>
            <a:lvl1pPr indent="0" lvl="0" marL="0" marR="0" rtl="0" algn="l">
              <a:lnSpc>
                <a:spcPct val="100000"/>
              </a:lnSpc>
              <a:spcBef>
                <a:spcPts val="0"/>
              </a:spcBef>
              <a:spcAft>
                <a:spcPts val="0"/>
              </a:spcAft>
              <a:buNone/>
              <a:defRPr b="0" i="0" sz="1800" u="none">
                <a:solidFill>
                  <a:schemeClr val="lt1"/>
                </a:solidFill>
                <a:latin typeface="Arial"/>
                <a:ea typeface="Arial"/>
                <a:cs typeface="Arial"/>
                <a:sym typeface="Arial"/>
              </a:defRPr>
            </a:lvl1pPr>
            <a:lvl2pPr indent="0" lvl="1" marL="4572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2pPr>
            <a:lvl3pPr indent="0" lvl="2" marL="914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3pPr>
            <a:lvl4pPr indent="0" lvl="3" marL="13716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4pPr>
            <a:lvl5pPr indent="0" lvl="4" marL="1828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5pPr>
            <a:lvl6pPr indent="0" lvl="5" marL="2286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6pPr>
            <a:lvl7pPr indent="0" lvl="6" marL="3200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7pPr>
            <a:lvl8pPr indent="0" lvl="7" marL="4572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8pPr>
            <a:lvl9pPr indent="0" lvl="8" marL="6400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9pPr>
          </a:lstStyle>
          <a:p/>
        </p:txBody>
      </p:sp>
      <p:sp>
        <p:nvSpPr>
          <p:cNvPr id="123" name="Shape 123"/>
          <p:cNvSpPr txBox="1"/>
          <p:nvPr>
            <p:ph idx="12" type="sldNum"/>
          </p:nvPr>
        </p:nvSpPr>
        <p:spPr>
          <a:xfrm>
            <a:off x="6553200" y="6248400"/>
            <a:ext cx="2133599" cy="457200"/>
          </a:xfrm>
          <a:prstGeom prst="rect">
            <a:avLst/>
          </a:prstGeom>
          <a:noFill/>
          <a:ln>
            <a:noFill/>
          </a:ln>
        </p:spPr>
        <p:txBody>
          <a:bodyPr anchorCtr="0" anchor="b" bIns="45700" lIns="91425" rIns="91425" tIns="45700">
            <a:noAutofit/>
          </a:bodyPr>
          <a:lstStyle/>
          <a:p>
            <a:pPr indent="0" lvl="0" marL="0" marR="0" rtl="0" algn="r">
              <a:lnSpc>
                <a:spcPct val="100000"/>
              </a:lnSpc>
              <a:spcBef>
                <a:spcPts val="0"/>
              </a:spcBef>
              <a:spcAft>
                <a:spcPts val="0"/>
              </a:spcAft>
              <a:buClr>
                <a:schemeClr val="lt1"/>
              </a:buClr>
              <a:buSzPct val="25000"/>
              <a:buFont typeface="Arial"/>
              <a:buNone/>
            </a:pPr>
            <a:fld id="{00000000-1234-1234-1234-123412341234}" type="slidenum">
              <a:rPr b="0" i="0" lang="en-US" sz="1200" u="none">
                <a:solidFill>
                  <a:schemeClr val="lt1"/>
                </a:solidFill>
                <a:latin typeface="Arial"/>
                <a:ea typeface="Arial"/>
                <a:cs typeface="Arial"/>
                <a:sym typeface="Arial"/>
              </a:rPr>
              <a:t>‹#›</a:t>
            </a:fl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secHead">
  <p:cSld name="Encabezado de sección">
    <p:spTree>
      <p:nvGrpSpPr>
        <p:cNvPr id="124" name="Shape 124"/>
        <p:cNvGrpSpPr/>
        <p:nvPr/>
      </p:nvGrpSpPr>
      <p:grpSpPr>
        <a:xfrm>
          <a:off x="0" y="0"/>
          <a:ext cx="0" cy="0"/>
          <a:chOff x="0" y="0"/>
          <a:chExt cx="0" cy="0"/>
        </a:xfrm>
      </p:grpSpPr>
      <p:sp>
        <p:nvSpPr>
          <p:cNvPr id="125" name="Shape 125"/>
          <p:cNvSpPr txBox="1"/>
          <p:nvPr>
            <p:ph type="title"/>
          </p:nvPr>
        </p:nvSpPr>
        <p:spPr>
          <a:xfrm>
            <a:off x="722312" y="4406900"/>
            <a:ext cx="7772400" cy="1362075"/>
          </a:xfrm>
          <a:prstGeom prst="rect">
            <a:avLst/>
          </a:prstGeom>
          <a:noFill/>
          <a:ln>
            <a:noFill/>
          </a:ln>
        </p:spPr>
        <p:txBody>
          <a:bodyPr anchorCtr="0" anchor="t" bIns="91425" lIns="91425" rIns="91425" tIns="91425"/>
          <a:lstStyle>
            <a:lvl1pPr indent="0" lvl="0" marL="0" marR="0" rtl="0" algn="l">
              <a:spcBef>
                <a:spcPts val="0"/>
              </a:spcBef>
              <a:spcAft>
                <a:spcPts val="0"/>
              </a:spcAft>
              <a:buNone/>
              <a:defRPr b="1" i="0" sz="4000" u="none" cap="none" strike="noStrike">
                <a:solidFill>
                  <a:schemeClr val="lt2"/>
                </a:solidFill>
                <a:latin typeface="Arial"/>
                <a:ea typeface="Arial"/>
                <a:cs typeface="Arial"/>
                <a:sym typeface="Arial"/>
              </a:defRPr>
            </a:lvl1pPr>
            <a:lvl2pPr indent="0" lvl="1" marL="0" marR="0" rtl="0" algn="ctr">
              <a:spcBef>
                <a:spcPts val="0"/>
              </a:spcBef>
              <a:spcAft>
                <a:spcPts val="0"/>
              </a:spcAft>
              <a:buNone/>
              <a:defRPr b="0" i="0" sz="4400" u="none" cap="none" strike="noStrike">
                <a:solidFill>
                  <a:schemeClr val="lt2"/>
                </a:solidFill>
                <a:latin typeface="Arial"/>
                <a:ea typeface="Arial"/>
                <a:cs typeface="Arial"/>
                <a:sym typeface="Arial"/>
              </a:defRPr>
            </a:lvl2pPr>
            <a:lvl3pPr indent="0" lvl="2" marL="0" marR="0" rtl="0" algn="ctr">
              <a:spcBef>
                <a:spcPts val="0"/>
              </a:spcBef>
              <a:spcAft>
                <a:spcPts val="0"/>
              </a:spcAft>
              <a:buNone/>
              <a:defRPr b="0" i="0" sz="4400" u="none" cap="none" strike="noStrike">
                <a:solidFill>
                  <a:schemeClr val="lt2"/>
                </a:solidFill>
                <a:latin typeface="Arial"/>
                <a:ea typeface="Arial"/>
                <a:cs typeface="Arial"/>
                <a:sym typeface="Arial"/>
              </a:defRPr>
            </a:lvl3pPr>
            <a:lvl4pPr indent="0" lvl="3" marL="0" marR="0" rtl="0" algn="ctr">
              <a:spcBef>
                <a:spcPts val="0"/>
              </a:spcBef>
              <a:spcAft>
                <a:spcPts val="0"/>
              </a:spcAft>
              <a:buNone/>
              <a:defRPr b="0" i="0" sz="4400" u="none" cap="none" strike="noStrike">
                <a:solidFill>
                  <a:schemeClr val="lt2"/>
                </a:solidFill>
                <a:latin typeface="Arial"/>
                <a:ea typeface="Arial"/>
                <a:cs typeface="Arial"/>
                <a:sym typeface="Arial"/>
              </a:defRPr>
            </a:lvl4pPr>
            <a:lvl5pPr indent="0" lvl="4" marL="0" marR="0" rtl="0" algn="ctr">
              <a:spcBef>
                <a:spcPts val="0"/>
              </a:spcBef>
              <a:spcAft>
                <a:spcPts val="0"/>
              </a:spcAft>
              <a:buNone/>
              <a:defRPr b="0" i="0" sz="4400" u="none" cap="none" strike="noStrike">
                <a:solidFill>
                  <a:schemeClr val="lt2"/>
                </a:solidFill>
                <a:latin typeface="Arial"/>
                <a:ea typeface="Arial"/>
                <a:cs typeface="Arial"/>
                <a:sym typeface="Arial"/>
              </a:defRPr>
            </a:lvl5pPr>
            <a:lvl6pPr indent="0" lvl="5" marL="457200" marR="0" rtl="0" algn="ctr">
              <a:spcBef>
                <a:spcPts val="0"/>
              </a:spcBef>
              <a:spcAft>
                <a:spcPts val="0"/>
              </a:spcAft>
              <a:buNone/>
              <a:defRPr b="0" i="0" sz="4400" u="none" cap="none" strike="noStrike">
                <a:solidFill>
                  <a:schemeClr val="lt2"/>
                </a:solidFill>
                <a:latin typeface="Arial"/>
                <a:ea typeface="Arial"/>
                <a:cs typeface="Arial"/>
                <a:sym typeface="Arial"/>
              </a:defRPr>
            </a:lvl6pPr>
            <a:lvl7pPr indent="0" lvl="6" marL="914400" marR="0" rtl="0" algn="ctr">
              <a:spcBef>
                <a:spcPts val="0"/>
              </a:spcBef>
              <a:spcAft>
                <a:spcPts val="0"/>
              </a:spcAft>
              <a:buNone/>
              <a:defRPr b="0" i="0" sz="4400" u="none" cap="none" strike="noStrike">
                <a:solidFill>
                  <a:schemeClr val="lt2"/>
                </a:solidFill>
                <a:latin typeface="Arial"/>
                <a:ea typeface="Arial"/>
                <a:cs typeface="Arial"/>
                <a:sym typeface="Arial"/>
              </a:defRPr>
            </a:lvl7pPr>
            <a:lvl8pPr indent="0" lvl="7" marL="1371600" marR="0" rtl="0" algn="ctr">
              <a:spcBef>
                <a:spcPts val="0"/>
              </a:spcBef>
              <a:spcAft>
                <a:spcPts val="0"/>
              </a:spcAft>
              <a:buNone/>
              <a:defRPr b="0" i="0" sz="4400" u="none" cap="none" strike="noStrike">
                <a:solidFill>
                  <a:schemeClr val="lt2"/>
                </a:solidFill>
                <a:latin typeface="Arial"/>
                <a:ea typeface="Arial"/>
                <a:cs typeface="Arial"/>
                <a:sym typeface="Arial"/>
              </a:defRPr>
            </a:lvl8pPr>
            <a:lvl9pPr indent="0" lvl="8" marL="1828800" marR="0" rtl="0" algn="ctr">
              <a:spcBef>
                <a:spcPts val="0"/>
              </a:spcBef>
              <a:spcAft>
                <a:spcPts val="0"/>
              </a:spcAft>
              <a:buNone/>
              <a:defRPr b="0" i="0" sz="4400" u="none" cap="none" strike="noStrike">
                <a:solidFill>
                  <a:schemeClr val="lt2"/>
                </a:solidFill>
                <a:latin typeface="Arial"/>
                <a:ea typeface="Arial"/>
                <a:cs typeface="Arial"/>
                <a:sym typeface="Arial"/>
              </a:defRPr>
            </a:lvl9pPr>
          </a:lstStyle>
          <a:p/>
        </p:txBody>
      </p:sp>
      <p:sp>
        <p:nvSpPr>
          <p:cNvPr id="126" name="Shape 126"/>
          <p:cNvSpPr txBox="1"/>
          <p:nvPr>
            <p:ph idx="1" type="body"/>
          </p:nvPr>
        </p:nvSpPr>
        <p:spPr>
          <a:xfrm>
            <a:off x="722312" y="2906713"/>
            <a:ext cx="7772400" cy="1500187"/>
          </a:xfrm>
          <a:prstGeom prst="rect">
            <a:avLst/>
          </a:prstGeom>
          <a:noFill/>
          <a:ln>
            <a:noFill/>
          </a:ln>
        </p:spPr>
        <p:txBody>
          <a:bodyPr anchorCtr="0" anchor="b" bIns="91425" lIns="91425" rIns="91425" tIns="91425"/>
          <a:lstStyle>
            <a:lvl1pPr indent="0" lvl="0" marL="0" marR="0" rtl="0" algn="l">
              <a:spcBef>
                <a:spcPts val="400"/>
              </a:spcBef>
              <a:spcAft>
                <a:spcPts val="0"/>
              </a:spcAft>
              <a:buClr>
                <a:schemeClr val="lt2"/>
              </a:buClr>
              <a:buFont typeface="Arial"/>
              <a:buNone/>
              <a:defRPr b="0" i="0" sz="2000" u="none" cap="none" strike="noStrike">
                <a:solidFill>
                  <a:schemeClr val="lt1"/>
                </a:solidFill>
                <a:latin typeface="Arial"/>
                <a:ea typeface="Arial"/>
                <a:cs typeface="Arial"/>
                <a:sym typeface="Arial"/>
              </a:defRPr>
            </a:lvl1pPr>
            <a:lvl2pPr indent="0" lvl="1" marL="457200" marR="0" rtl="0" algn="l">
              <a:spcBef>
                <a:spcPts val="360"/>
              </a:spcBef>
              <a:spcAft>
                <a:spcPts val="0"/>
              </a:spcAft>
              <a:buClr>
                <a:schemeClr val="lt1"/>
              </a:buClr>
              <a:buFont typeface="Arial"/>
              <a:buNone/>
              <a:defRPr b="0" i="0" sz="1800" u="none" cap="none" strike="noStrike">
                <a:solidFill>
                  <a:schemeClr val="lt1"/>
                </a:solidFill>
                <a:latin typeface="Arial"/>
                <a:ea typeface="Arial"/>
                <a:cs typeface="Arial"/>
                <a:sym typeface="Arial"/>
              </a:defRPr>
            </a:lvl2pPr>
            <a:lvl3pPr indent="0" lvl="2" marL="914400" marR="0" rtl="0" algn="l">
              <a:spcBef>
                <a:spcPts val="320"/>
              </a:spcBef>
              <a:spcAft>
                <a:spcPts val="0"/>
              </a:spcAft>
              <a:buClr>
                <a:schemeClr val="lt2"/>
              </a:buClr>
              <a:buFont typeface="Arial"/>
              <a:buNone/>
              <a:defRPr b="0" i="0" sz="1600" u="none" cap="none" strike="noStrike">
                <a:solidFill>
                  <a:schemeClr val="lt1"/>
                </a:solidFill>
                <a:latin typeface="Arial"/>
                <a:ea typeface="Arial"/>
                <a:cs typeface="Arial"/>
                <a:sym typeface="Arial"/>
              </a:defRPr>
            </a:lvl3pPr>
            <a:lvl4pPr indent="0" lvl="3" marL="1371600" marR="0" rtl="0" algn="l">
              <a:spcBef>
                <a:spcPts val="280"/>
              </a:spcBef>
              <a:spcAft>
                <a:spcPts val="0"/>
              </a:spcAft>
              <a:buClr>
                <a:schemeClr val="lt1"/>
              </a:buClr>
              <a:buFont typeface="Arial"/>
              <a:buNone/>
              <a:defRPr b="0" i="0" sz="1400" u="none" cap="none" strike="noStrike">
                <a:solidFill>
                  <a:schemeClr val="lt1"/>
                </a:solidFill>
                <a:latin typeface="Arial"/>
                <a:ea typeface="Arial"/>
                <a:cs typeface="Arial"/>
                <a:sym typeface="Arial"/>
              </a:defRPr>
            </a:lvl4pPr>
            <a:lvl5pPr indent="0" lvl="4" marL="1828800" marR="0" rtl="0" algn="l">
              <a:spcBef>
                <a:spcPts val="280"/>
              </a:spcBef>
              <a:spcAft>
                <a:spcPts val="0"/>
              </a:spcAft>
              <a:buClr>
                <a:schemeClr val="lt2"/>
              </a:buClr>
              <a:buFont typeface="Arial"/>
              <a:buNone/>
              <a:defRPr b="0" i="0" sz="1400" u="none" cap="none" strike="noStrike">
                <a:solidFill>
                  <a:schemeClr val="lt1"/>
                </a:solidFill>
                <a:latin typeface="Arial"/>
                <a:ea typeface="Arial"/>
                <a:cs typeface="Arial"/>
                <a:sym typeface="Arial"/>
              </a:defRPr>
            </a:lvl5pPr>
            <a:lvl6pPr indent="0" lvl="5" marL="2286000" marR="0" rtl="0" algn="l">
              <a:spcBef>
                <a:spcPts val="280"/>
              </a:spcBef>
              <a:spcAft>
                <a:spcPts val="0"/>
              </a:spcAft>
              <a:buClr>
                <a:schemeClr val="lt2"/>
              </a:buClr>
              <a:buFont typeface="Arial"/>
              <a:buNone/>
              <a:defRPr b="0" i="0" sz="1400" u="none" cap="none" strike="noStrike">
                <a:solidFill>
                  <a:schemeClr val="lt1"/>
                </a:solidFill>
                <a:latin typeface="Arial"/>
                <a:ea typeface="Arial"/>
                <a:cs typeface="Arial"/>
                <a:sym typeface="Arial"/>
              </a:defRPr>
            </a:lvl6pPr>
            <a:lvl7pPr indent="0" lvl="6" marL="2743200" marR="0" rtl="0" algn="l">
              <a:spcBef>
                <a:spcPts val="280"/>
              </a:spcBef>
              <a:spcAft>
                <a:spcPts val="0"/>
              </a:spcAft>
              <a:buClr>
                <a:schemeClr val="lt2"/>
              </a:buClr>
              <a:buFont typeface="Arial"/>
              <a:buNone/>
              <a:defRPr b="0" i="0" sz="1400" u="none" cap="none" strike="noStrike">
                <a:solidFill>
                  <a:schemeClr val="lt1"/>
                </a:solidFill>
                <a:latin typeface="Arial"/>
                <a:ea typeface="Arial"/>
                <a:cs typeface="Arial"/>
                <a:sym typeface="Arial"/>
              </a:defRPr>
            </a:lvl7pPr>
            <a:lvl8pPr indent="0" lvl="7" marL="3200400" marR="0" rtl="0" algn="l">
              <a:spcBef>
                <a:spcPts val="280"/>
              </a:spcBef>
              <a:spcAft>
                <a:spcPts val="0"/>
              </a:spcAft>
              <a:buClr>
                <a:schemeClr val="lt2"/>
              </a:buClr>
              <a:buFont typeface="Arial"/>
              <a:buNone/>
              <a:defRPr b="0" i="0" sz="1400" u="none" cap="none" strike="noStrike">
                <a:solidFill>
                  <a:schemeClr val="lt1"/>
                </a:solidFill>
                <a:latin typeface="Arial"/>
                <a:ea typeface="Arial"/>
                <a:cs typeface="Arial"/>
                <a:sym typeface="Arial"/>
              </a:defRPr>
            </a:lvl8pPr>
            <a:lvl9pPr indent="0" lvl="8" marL="3657600" marR="0" rtl="0" algn="l">
              <a:spcBef>
                <a:spcPts val="280"/>
              </a:spcBef>
              <a:spcAft>
                <a:spcPts val="0"/>
              </a:spcAft>
              <a:buClr>
                <a:schemeClr val="lt2"/>
              </a:buClr>
              <a:buFont typeface="Arial"/>
              <a:buNone/>
              <a:defRPr b="0" i="0" sz="1400" u="none" cap="none" strike="noStrike">
                <a:solidFill>
                  <a:schemeClr val="lt1"/>
                </a:solidFill>
                <a:latin typeface="Arial"/>
                <a:ea typeface="Arial"/>
                <a:cs typeface="Arial"/>
                <a:sym typeface="Arial"/>
              </a:defRPr>
            </a:lvl9pPr>
          </a:lstStyle>
          <a:p/>
        </p:txBody>
      </p:sp>
      <p:sp>
        <p:nvSpPr>
          <p:cNvPr id="127" name="Shape 127"/>
          <p:cNvSpPr txBox="1"/>
          <p:nvPr>
            <p:ph idx="10" type="dt"/>
          </p:nvPr>
        </p:nvSpPr>
        <p:spPr>
          <a:xfrm>
            <a:off x="457200" y="6248400"/>
            <a:ext cx="2133599" cy="457200"/>
          </a:xfrm>
          <a:prstGeom prst="rect">
            <a:avLst/>
          </a:prstGeom>
          <a:noFill/>
          <a:ln>
            <a:noFill/>
          </a:ln>
        </p:spPr>
        <p:txBody>
          <a:bodyPr anchorCtr="0" anchor="b" bIns="91425" lIns="91425" rIns="91425" tIns="91425"/>
          <a:lstStyle>
            <a:lvl1pPr indent="0" lvl="0" marL="0" marR="0" rtl="0" algn="l">
              <a:lnSpc>
                <a:spcPct val="100000"/>
              </a:lnSpc>
              <a:spcBef>
                <a:spcPts val="0"/>
              </a:spcBef>
              <a:spcAft>
                <a:spcPts val="0"/>
              </a:spcAft>
              <a:buNone/>
              <a:defRPr b="0" i="0" sz="1800" u="none">
                <a:solidFill>
                  <a:schemeClr val="lt1"/>
                </a:solidFill>
                <a:latin typeface="Arial"/>
                <a:ea typeface="Arial"/>
                <a:cs typeface="Arial"/>
                <a:sym typeface="Arial"/>
              </a:defRPr>
            </a:lvl1pPr>
            <a:lvl2pPr indent="0" lvl="1" marL="4572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2pPr>
            <a:lvl3pPr indent="0" lvl="2" marL="914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3pPr>
            <a:lvl4pPr indent="0" lvl="3" marL="13716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4pPr>
            <a:lvl5pPr indent="0" lvl="4" marL="1828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5pPr>
            <a:lvl6pPr indent="0" lvl="5" marL="2286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6pPr>
            <a:lvl7pPr indent="0" lvl="6" marL="3200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7pPr>
            <a:lvl8pPr indent="0" lvl="7" marL="4572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8pPr>
            <a:lvl9pPr indent="0" lvl="8" marL="6400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9pPr>
          </a:lstStyle>
          <a:p/>
        </p:txBody>
      </p:sp>
      <p:sp>
        <p:nvSpPr>
          <p:cNvPr id="128" name="Shape 128"/>
          <p:cNvSpPr txBox="1"/>
          <p:nvPr>
            <p:ph idx="11" type="ftr"/>
          </p:nvPr>
        </p:nvSpPr>
        <p:spPr>
          <a:xfrm>
            <a:off x="3124200" y="6248400"/>
            <a:ext cx="2895600" cy="457200"/>
          </a:xfrm>
          <a:prstGeom prst="rect">
            <a:avLst/>
          </a:prstGeom>
          <a:noFill/>
          <a:ln>
            <a:noFill/>
          </a:ln>
        </p:spPr>
        <p:txBody>
          <a:bodyPr anchorCtr="0" anchor="b" bIns="91425" lIns="91425" rIns="91425" tIns="91425"/>
          <a:lstStyle>
            <a:lvl1pPr indent="0" lvl="0" marL="0" marR="0" rtl="0" algn="l">
              <a:lnSpc>
                <a:spcPct val="100000"/>
              </a:lnSpc>
              <a:spcBef>
                <a:spcPts val="0"/>
              </a:spcBef>
              <a:spcAft>
                <a:spcPts val="0"/>
              </a:spcAft>
              <a:buNone/>
              <a:defRPr b="0" i="0" sz="1800" u="none">
                <a:solidFill>
                  <a:schemeClr val="lt1"/>
                </a:solidFill>
                <a:latin typeface="Arial"/>
                <a:ea typeface="Arial"/>
                <a:cs typeface="Arial"/>
                <a:sym typeface="Arial"/>
              </a:defRPr>
            </a:lvl1pPr>
            <a:lvl2pPr indent="0" lvl="1" marL="4572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2pPr>
            <a:lvl3pPr indent="0" lvl="2" marL="914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3pPr>
            <a:lvl4pPr indent="0" lvl="3" marL="13716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4pPr>
            <a:lvl5pPr indent="0" lvl="4" marL="1828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5pPr>
            <a:lvl6pPr indent="0" lvl="5" marL="2286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6pPr>
            <a:lvl7pPr indent="0" lvl="6" marL="3200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7pPr>
            <a:lvl8pPr indent="0" lvl="7" marL="4572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8pPr>
            <a:lvl9pPr indent="0" lvl="8" marL="6400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9pPr>
          </a:lstStyle>
          <a:p/>
        </p:txBody>
      </p:sp>
      <p:sp>
        <p:nvSpPr>
          <p:cNvPr id="129" name="Shape 129"/>
          <p:cNvSpPr txBox="1"/>
          <p:nvPr>
            <p:ph idx="12" type="sldNum"/>
          </p:nvPr>
        </p:nvSpPr>
        <p:spPr>
          <a:xfrm>
            <a:off x="6553200" y="6248400"/>
            <a:ext cx="2133599" cy="457200"/>
          </a:xfrm>
          <a:prstGeom prst="rect">
            <a:avLst/>
          </a:prstGeom>
          <a:noFill/>
          <a:ln>
            <a:noFill/>
          </a:ln>
        </p:spPr>
        <p:txBody>
          <a:bodyPr anchorCtr="0" anchor="b" bIns="45700" lIns="91425" rIns="91425" tIns="45700">
            <a:noAutofit/>
          </a:bodyPr>
          <a:lstStyle/>
          <a:p>
            <a:pPr indent="0" lvl="0" marL="0" marR="0" rtl="0" algn="r">
              <a:lnSpc>
                <a:spcPct val="100000"/>
              </a:lnSpc>
              <a:spcBef>
                <a:spcPts val="0"/>
              </a:spcBef>
              <a:spcAft>
                <a:spcPts val="0"/>
              </a:spcAft>
              <a:buClr>
                <a:schemeClr val="lt1"/>
              </a:buClr>
              <a:buSzPct val="25000"/>
              <a:buFont typeface="Arial"/>
              <a:buNone/>
            </a:pPr>
            <a:fld id="{00000000-1234-1234-1234-123412341234}" type="slidenum">
              <a:rPr b="0" i="0" lang="en-US" sz="1200" u="none">
                <a:solidFill>
                  <a:schemeClr val="lt1"/>
                </a:solidFill>
                <a:latin typeface="Arial"/>
                <a:ea typeface="Arial"/>
                <a:cs typeface="Arial"/>
                <a:sym typeface="Arial"/>
              </a:rPr>
              <a:t>‹#›</a:t>
            </a:fld>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2.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slideLayout" Target="../slideLayouts/slideLayout3.xml"/><Relationship Id="rId3" Type="http://schemas.openxmlformats.org/officeDocument/2006/relationships/slideLayout" Target="../slideLayouts/slideLayout4.xml"/><Relationship Id="rId4" Type="http://schemas.openxmlformats.org/officeDocument/2006/relationships/slideLayout" Target="../slideLayouts/slideLayout5.xml"/><Relationship Id="rId11" Type="http://schemas.openxmlformats.org/officeDocument/2006/relationships/theme" Target="../theme/theme3.xml"/><Relationship Id="rId10" Type="http://schemas.openxmlformats.org/officeDocument/2006/relationships/slideLayout" Target="../slideLayouts/slideLayout11.xml"/><Relationship Id="rId9" Type="http://schemas.openxmlformats.org/officeDocument/2006/relationships/slideLayout" Target="../slideLayouts/slideLayout10.xml"/><Relationship Id="rId5" Type="http://schemas.openxmlformats.org/officeDocument/2006/relationships/slideLayout" Target="../slideLayouts/slideLayout6.xml"/><Relationship Id="rId6" Type="http://schemas.openxmlformats.org/officeDocument/2006/relationships/slideLayout" Target="../slideLayouts/slideLayout7.xml"/><Relationship Id="rId7" Type="http://schemas.openxmlformats.org/officeDocument/2006/relationships/slideLayout" Target="../slideLayouts/slideLayout8.xml"/><Relationship Id="rId8"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gradFill>
          <a:gsLst>
            <a:gs pos="0">
              <a:srgbClr val="001847"/>
            </a:gs>
            <a:gs pos="100000">
              <a:schemeClr val="dk2"/>
            </a:gs>
          </a:gsLst>
          <a:lin ang="5400000" scaled="0"/>
        </a:gradFill>
      </p:bgPr>
    </p:bg>
    <p:spTree>
      <p:nvGrpSpPr>
        <p:cNvPr id="9" name="Shape 9"/>
        <p:cNvGrpSpPr/>
        <p:nvPr/>
      </p:nvGrpSpPr>
      <p:grpSpPr>
        <a:xfrm>
          <a:off x="0" y="0"/>
          <a:ext cx="0" cy="0"/>
          <a:chOff x="0" y="0"/>
          <a:chExt cx="0" cy="0"/>
        </a:xfrm>
      </p:grpSpPr>
      <p:grpSp>
        <p:nvGrpSpPr>
          <p:cNvPr id="10" name="Shape 10"/>
          <p:cNvGrpSpPr/>
          <p:nvPr/>
        </p:nvGrpSpPr>
        <p:grpSpPr>
          <a:xfrm>
            <a:off x="-6350" y="20636"/>
            <a:ext cx="9144000" cy="6857999"/>
            <a:chOff x="0" y="0"/>
            <a:chExt cx="9144000" cy="6857999"/>
          </a:xfrm>
        </p:grpSpPr>
        <p:sp>
          <p:nvSpPr>
            <p:cNvPr id="11" name="Shape 11"/>
            <p:cNvSpPr/>
            <p:nvPr/>
          </p:nvSpPr>
          <p:spPr>
            <a:xfrm>
              <a:off x="0" y="4876800"/>
              <a:ext cx="9144000" cy="1981199"/>
            </a:xfrm>
            <a:custGeom>
              <a:pathLst>
                <a:path extrusionOk="0" h="120000" w="120000">
                  <a:moveTo>
                    <a:pt x="120000" y="120000"/>
                  </a:moveTo>
                  <a:lnTo>
                    <a:pt x="0" y="120000"/>
                  </a:lnTo>
                  <a:lnTo>
                    <a:pt x="0" y="0"/>
                  </a:lnTo>
                  <a:lnTo>
                    <a:pt x="120000" y="0"/>
                  </a:lnTo>
                  <a:lnTo>
                    <a:pt x="120000" y="120000"/>
                  </a:lnTo>
                  <a:lnTo>
                    <a:pt x="120000" y="120000"/>
                  </a:lnTo>
                  <a:close/>
                </a:path>
              </a:pathLst>
            </a:custGeom>
            <a:gradFill>
              <a:gsLst>
                <a:gs pos="0">
                  <a:schemeClr val="dk2"/>
                </a:gs>
                <a:gs pos="100000">
                  <a:schemeClr val="accent2"/>
                </a:gs>
              </a:gsLst>
              <a:lin ang="5400000" scaled="0"/>
            </a:gra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sp>
          <p:nvSpPr>
            <p:cNvPr id="12" name="Shape 12"/>
            <p:cNvSpPr/>
            <p:nvPr/>
          </p:nvSpPr>
          <p:spPr>
            <a:xfrm>
              <a:off x="0" y="0"/>
              <a:ext cx="9144000" cy="4876799"/>
            </a:xfrm>
            <a:custGeom>
              <a:pathLst>
                <a:path extrusionOk="0" h="120000" w="120000">
                  <a:moveTo>
                    <a:pt x="120000" y="120000"/>
                  </a:moveTo>
                  <a:lnTo>
                    <a:pt x="0" y="120000"/>
                  </a:lnTo>
                  <a:lnTo>
                    <a:pt x="0" y="0"/>
                  </a:lnTo>
                  <a:lnTo>
                    <a:pt x="120000" y="0"/>
                  </a:lnTo>
                  <a:lnTo>
                    <a:pt x="120000" y="120000"/>
                  </a:lnTo>
                  <a:lnTo>
                    <a:pt x="120000" y="120000"/>
                  </a:lnTo>
                  <a:close/>
                </a:path>
              </a:pathLst>
            </a:custGeom>
            <a:gradFill>
              <a:gsLst>
                <a:gs pos="0">
                  <a:srgbClr val="001847"/>
                </a:gs>
                <a:gs pos="100000">
                  <a:schemeClr val="dk2"/>
                </a:gs>
              </a:gsLst>
              <a:lin ang="5400000" scaled="0"/>
            </a:gra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grpSp>
      <p:sp>
        <p:nvSpPr>
          <p:cNvPr id="13" name="Shape 13"/>
          <p:cNvSpPr/>
          <p:nvPr/>
        </p:nvSpPr>
        <p:spPr>
          <a:xfrm>
            <a:off x="6242050" y="6269037"/>
            <a:ext cx="2895600" cy="609599"/>
          </a:xfrm>
          <a:custGeom>
            <a:pathLst>
              <a:path extrusionOk="0" h="120000" w="120000">
                <a:moveTo>
                  <a:pt x="120000" y="120000"/>
                </a:moveTo>
                <a:lnTo>
                  <a:pt x="0" y="120000"/>
                </a:lnTo>
                <a:lnTo>
                  <a:pt x="0" y="0"/>
                </a:lnTo>
                <a:lnTo>
                  <a:pt x="120000" y="0"/>
                </a:lnTo>
                <a:lnTo>
                  <a:pt x="120000" y="120000"/>
                </a:lnTo>
                <a:lnTo>
                  <a:pt x="120000" y="120000"/>
                </a:lnTo>
                <a:close/>
              </a:path>
            </a:pathLst>
          </a:custGeom>
          <a:gradFill>
            <a:gsLst>
              <a:gs pos="0">
                <a:schemeClr val="dk2"/>
              </a:gs>
              <a:gs pos="100000">
                <a:schemeClr val="hlink"/>
              </a:gs>
            </a:gsLst>
            <a:lin ang="18900000" scaled="0"/>
          </a:gra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grpSp>
        <p:nvGrpSpPr>
          <p:cNvPr id="14" name="Shape 14"/>
          <p:cNvGrpSpPr/>
          <p:nvPr/>
        </p:nvGrpSpPr>
        <p:grpSpPr>
          <a:xfrm>
            <a:off x="-1586" y="6034086"/>
            <a:ext cx="7845425" cy="850899"/>
            <a:chOff x="0" y="6019800"/>
            <a:chExt cx="7845425" cy="850899"/>
          </a:xfrm>
        </p:grpSpPr>
        <p:sp>
          <p:nvSpPr>
            <p:cNvPr id="15" name="Shape 15"/>
            <p:cNvSpPr/>
            <p:nvPr/>
          </p:nvSpPr>
          <p:spPr>
            <a:xfrm>
              <a:off x="2362200" y="6019800"/>
              <a:ext cx="5143499" cy="850899"/>
            </a:xfrm>
            <a:custGeom>
              <a:pathLst>
                <a:path extrusionOk="0" h="120000" w="120000">
                  <a:moveTo>
                    <a:pt x="116000" y="105000"/>
                  </a:moveTo>
                  <a:lnTo>
                    <a:pt x="110925" y="88432"/>
                  </a:lnTo>
                  <a:lnTo>
                    <a:pt x="107814" y="83955"/>
                  </a:lnTo>
                  <a:lnTo>
                    <a:pt x="99185" y="51044"/>
                  </a:lnTo>
                  <a:lnTo>
                    <a:pt x="94555" y="16567"/>
                  </a:lnTo>
                  <a:lnTo>
                    <a:pt x="91000" y="1567"/>
                  </a:lnTo>
                  <a:lnTo>
                    <a:pt x="89000" y="10522"/>
                  </a:lnTo>
                  <a:lnTo>
                    <a:pt x="84777" y="16567"/>
                  </a:lnTo>
                  <a:lnTo>
                    <a:pt x="79037" y="16567"/>
                  </a:lnTo>
                  <a:lnTo>
                    <a:pt x="75703" y="28656"/>
                  </a:lnTo>
                  <a:lnTo>
                    <a:pt x="65740" y="49701"/>
                  </a:lnTo>
                  <a:lnTo>
                    <a:pt x="59333" y="40522"/>
                  </a:lnTo>
                  <a:lnTo>
                    <a:pt x="57777" y="22611"/>
                  </a:lnTo>
                  <a:lnTo>
                    <a:pt x="57111" y="19477"/>
                  </a:lnTo>
                  <a:lnTo>
                    <a:pt x="53555" y="13432"/>
                  </a:lnTo>
                  <a:lnTo>
                    <a:pt x="50925" y="16567"/>
                  </a:lnTo>
                  <a:lnTo>
                    <a:pt x="48481" y="19477"/>
                  </a:lnTo>
                  <a:lnTo>
                    <a:pt x="46037" y="2910"/>
                  </a:lnTo>
                  <a:lnTo>
                    <a:pt x="45370" y="0"/>
                  </a:lnTo>
                  <a:lnTo>
                    <a:pt x="44037" y="0"/>
                  </a:lnTo>
                  <a:lnTo>
                    <a:pt x="40962" y="7611"/>
                  </a:lnTo>
                  <a:lnTo>
                    <a:pt x="40962" y="7611"/>
                  </a:lnTo>
                  <a:lnTo>
                    <a:pt x="40518" y="8955"/>
                  </a:lnTo>
                  <a:lnTo>
                    <a:pt x="39629" y="12089"/>
                  </a:lnTo>
                  <a:lnTo>
                    <a:pt x="38296" y="16567"/>
                  </a:lnTo>
                  <a:lnTo>
                    <a:pt x="37185" y="16567"/>
                  </a:lnTo>
                  <a:lnTo>
                    <a:pt x="36518" y="16567"/>
                  </a:lnTo>
                  <a:lnTo>
                    <a:pt x="35407" y="18134"/>
                  </a:lnTo>
                  <a:lnTo>
                    <a:pt x="34074" y="21044"/>
                  </a:lnTo>
                  <a:lnTo>
                    <a:pt x="32740" y="23955"/>
                  </a:lnTo>
                  <a:lnTo>
                    <a:pt x="31222" y="28656"/>
                  </a:lnTo>
                  <a:lnTo>
                    <a:pt x="30111" y="31567"/>
                  </a:lnTo>
                  <a:lnTo>
                    <a:pt x="29222" y="33134"/>
                  </a:lnTo>
                  <a:lnTo>
                    <a:pt x="29000" y="34477"/>
                  </a:lnTo>
                  <a:lnTo>
                    <a:pt x="20592" y="51044"/>
                  </a:lnTo>
                  <a:lnTo>
                    <a:pt x="14592" y="65820"/>
                  </a:lnTo>
                  <a:lnTo>
                    <a:pt x="3962" y="103432"/>
                  </a:lnTo>
                  <a:lnTo>
                    <a:pt x="0" y="120000"/>
                  </a:lnTo>
                  <a:lnTo>
                    <a:pt x="120000" y="120000"/>
                  </a:lnTo>
                  <a:lnTo>
                    <a:pt x="116000" y="105000"/>
                  </a:lnTo>
                  <a:lnTo>
                    <a:pt x="116000" y="105000"/>
                  </a:lnTo>
                  <a:close/>
                </a:path>
              </a:pathLst>
            </a:custGeom>
            <a:gradFill>
              <a:gsLst>
                <a:gs pos="0">
                  <a:srgbClr val="847864"/>
                </a:gs>
                <a:gs pos="100000">
                  <a:schemeClr val="dk1"/>
                </a:gs>
              </a:gsLst>
              <a:lin ang="5400000" scaled="0"/>
            </a:gra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grpSp>
          <p:nvGrpSpPr>
            <p:cNvPr id="16" name="Shape 16"/>
            <p:cNvGrpSpPr/>
            <p:nvPr/>
          </p:nvGrpSpPr>
          <p:grpSpPr>
            <a:xfrm>
              <a:off x="3946525" y="6019800"/>
              <a:ext cx="3898900" cy="850899"/>
              <a:chOff x="3946525" y="6019800"/>
              <a:chExt cx="3898900" cy="850899"/>
            </a:xfrm>
          </p:grpSpPr>
          <p:sp>
            <p:nvSpPr>
              <p:cNvPr id="17" name="Shape 17"/>
              <p:cNvSpPr/>
              <p:nvPr/>
            </p:nvSpPr>
            <p:spPr>
              <a:xfrm>
                <a:off x="6267450" y="6030912"/>
                <a:ext cx="1577975" cy="839787"/>
              </a:xfrm>
              <a:custGeom>
                <a:pathLst>
                  <a:path extrusionOk="0" h="120000" w="120000">
                    <a:moveTo>
                      <a:pt x="76780" y="84612"/>
                    </a:moveTo>
                    <a:lnTo>
                      <a:pt x="59758" y="83931"/>
                    </a:lnTo>
                    <a:lnTo>
                      <a:pt x="33802" y="56483"/>
                    </a:lnTo>
                    <a:lnTo>
                      <a:pt x="15331" y="14971"/>
                    </a:lnTo>
                    <a:lnTo>
                      <a:pt x="0" y="0"/>
                    </a:lnTo>
                    <a:lnTo>
                      <a:pt x="2655" y="5897"/>
                    </a:lnTo>
                    <a:lnTo>
                      <a:pt x="0" y="14744"/>
                    </a:lnTo>
                    <a:lnTo>
                      <a:pt x="3621" y="26994"/>
                    </a:lnTo>
                    <a:lnTo>
                      <a:pt x="9054" y="55122"/>
                    </a:lnTo>
                    <a:lnTo>
                      <a:pt x="5432" y="95727"/>
                    </a:lnTo>
                    <a:lnTo>
                      <a:pt x="24144" y="74631"/>
                    </a:lnTo>
                    <a:lnTo>
                      <a:pt x="71468" y="119546"/>
                    </a:lnTo>
                    <a:lnTo>
                      <a:pt x="120000" y="120000"/>
                    </a:lnTo>
                    <a:lnTo>
                      <a:pt x="99959" y="107296"/>
                    </a:lnTo>
                    <a:lnTo>
                      <a:pt x="76780" y="84612"/>
                    </a:lnTo>
                    <a:close/>
                  </a:path>
                </a:pathLst>
              </a:custGeom>
              <a:solidFill>
                <a:schemeClr val="dk1"/>
              </a:soli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sp>
            <p:nvSpPr>
              <p:cNvPr id="18" name="Shape 18"/>
              <p:cNvSpPr/>
              <p:nvPr/>
            </p:nvSpPr>
            <p:spPr>
              <a:xfrm>
                <a:off x="4249737" y="6019800"/>
                <a:ext cx="295275" cy="627061"/>
              </a:xfrm>
              <a:custGeom>
                <a:pathLst>
                  <a:path extrusionOk="0" h="120000" w="120000">
                    <a:moveTo>
                      <a:pt x="23225" y="0"/>
                    </a:moveTo>
                    <a:lnTo>
                      <a:pt x="34838" y="6118"/>
                    </a:lnTo>
                    <a:lnTo>
                      <a:pt x="15483" y="10198"/>
                    </a:lnTo>
                    <a:lnTo>
                      <a:pt x="11612" y="22436"/>
                    </a:lnTo>
                    <a:lnTo>
                      <a:pt x="27096" y="38753"/>
                    </a:lnTo>
                    <a:lnTo>
                      <a:pt x="30967" y="55070"/>
                    </a:lnTo>
                    <a:lnTo>
                      <a:pt x="0" y="120000"/>
                    </a:lnTo>
                    <a:lnTo>
                      <a:pt x="34838" y="79206"/>
                    </a:lnTo>
                    <a:lnTo>
                      <a:pt x="54193" y="73427"/>
                    </a:lnTo>
                    <a:lnTo>
                      <a:pt x="81290" y="42832"/>
                    </a:lnTo>
                    <a:lnTo>
                      <a:pt x="92903" y="40793"/>
                    </a:lnTo>
                    <a:lnTo>
                      <a:pt x="92903" y="30594"/>
                    </a:lnTo>
                    <a:lnTo>
                      <a:pt x="120000" y="22436"/>
                    </a:lnTo>
                    <a:lnTo>
                      <a:pt x="104516" y="20396"/>
                    </a:lnTo>
                    <a:lnTo>
                      <a:pt x="23225" y="0"/>
                    </a:lnTo>
                    <a:lnTo>
                      <a:pt x="23225" y="0"/>
                    </a:lnTo>
                    <a:close/>
                  </a:path>
                </a:pathLst>
              </a:custGeom>
              <a:solidFill>
                <a:schemeClr val="dk1"/>
              </a:soli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sp>
            <p:nvSpPr>
              <p:cNvPr id="19" name="Shape 19"/>
              <p:cNvSpPr/>
              <p:nvPr/>
            </p:nvSpPr>
            <p:spPr>
              <a:xfrm>
                <a:off x="4810125" y="6180137"/>
                <a:ext cx="600075" cy="430212"/>
              </a:xfrm>
              <a:custGeom>
                <a:pathLst>
                  <a:path extrusionOk="0" h="120000" w="120000">
                    <a:moveTo>
                      <a:pt x="5714" y="0"/>
                    </a:moveTo>
                    <a:lnTo>
                      <a:pt x="3809" y="5756"/>
                    </a:lnTo>
                    <a:lnTo>
                      <a:pt x="0" y="17712"/>
                    </a:lnTo>
                    <a:lnTo>
                      <a:pt x="19047" y="53579"/>
                    </a:lnTo>
                    <a:lnTo>
                      <a:pt x="98412" y="120000"/>
                    </a:lnTo>
                    <a:lnTo>
                      <a:pt x="92063" y="61549"/>
                    </a:lnTo>
                    <a:lnTo>
                      <a:pt x="120000" y="33653"/>
                    </a:lnTo>
                    <a:lnTo>
                      <a:pt x="79682" y="41623"/>
                    </a:lnTo>
                    <a:lnTo>
                      <a:pt x="28571" y="23911"/>
                    </a:lnTo>
                    <a:lnTo>
                      <a:pt x="5714" y="0"/>
                    </a:lnTo>
                    <a:lnTo>
                      <a:pt x="5714" y="0"/>
                    </a:lnTo>
                    <a:close/>
                  </a:path>
                </a:pathLst>
              </a:custGeom>
              <a:solidFill>
                <a:schemeClr val="dk1"/>
              </a:soli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sp>
            <p:nvSpPr>
              <p:cNvPr id="20" name="Shape 20"/>
              <p:cNvSpPr/>
              <p:nvPr/>
            </p:nvSpPr>
            <p:spPr>
              <a:xfrm>
                <a:off x="5759450" y="6137275"/>
                <a:ext cx="246062" cy="117474"/>
              </a:xfrm>
              <a:custGeom>
                <a:pathLst>
                  <a:path extrusionOk="0" h="120000" w="120000">
                    <a:moveTo>
                      <a:pt x="88258" y="0"/>
                    </a:moveTo>
                    <a:lnTo>
                      <a:pt x="0" y="0"/>
                    </a:lnTo>
                    <a:lnTo>
                      <a:pt x="0" y="0"/>
                    </a:lnTo>
                    <a:lnTo>
                      <a:pt x="4645" y="10909"/>
                    </a:lnTo>
                    <a:lnTo>
                      <a:pt x="4645" y="32727"/>
                    </a:lnTo>
                    <a:lnTo>
                      <a:pt x="0" y="43636"/>
                    </a:lnTo>
                    <a:lnTo>
                      <a:pt x="60387" y="109090"/>
                    </a:lnTo>
                    <a:lnTo>
                      <a:pt x="74322" y="76363"/>
                    </a:lnTo>
                    <a:lnTo>
                      <a:pt x="120000" y="120000"/>
                    </a:lnTo>
                    <a:lnTo>
                      <a:pt x="97548" y="43636"/>
                    </a:lnTo>
                    <a:lnTo>
                      <a:pt x="115354" y="0"/>
                    </a:lnTo>
                    <a:lnTo>
                      <a:pt x="88258" y="0"/>
                    </a:lnTo>
                    <a:lnTo>
                      <a:pt x="88258" y="0"/>
                    </a:lnTo>
                    <a:close/>
                  </a:path>
                </a:pathLst>
              </a:custGeom>
              <a:solidFill>
                <a:schemeClr val="dk1"/>
              </a:soli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sp>
            <p:nvSpPr>
              <p:cNvPr id="21" name="Shape 21"/>
              <p:cNvSpPr/>
              <p:nvPr/>
            </p:nvSpPr>
            <p:spPr>
              <a:xfrm>
                <a:off x="3946525" y="6126162"/>
                <a:ext cx="66674" cy="128587"/>
              </a:xfrm>
              <a:custGeom>
                <a:pathLst>
                  <a:path extrusionOk="0" h="120000" w="120000">
                    <a:moveTo>
                      <a:pt x="17142" y="60000"/>
                    </a:moveTo>
                    <a:lnTo>
                      <a:pt x="0" y="30000"/>
                    </a:lnTo>
                    <a:lnTo>
                      <a:pt x="34285" y="10000"/>
                    </a:lnTo>
                    <a:lnTo>
                      <a:pt x="0" y="10000"/>
                    </a:lnTo>
                    <a:lnTo>
                      <a:pt x="34285" y="10000"/>
                    </a:lnTo>
                    <a:lnTo>
                      <a:pt x="68571" y="10000"/>
                    </a:lnTo>
                    <a:lnTo>
                      <a:pt x="102857" y="10000"/>
                    </a:lnTo>
                    <a:lnTo>
                      <a:pt x="120000" y="0"/>
                    </a:lnTo>
                    <a:lnTo>
                      <a:pt x="85714" y="30000"/>
                    </a:lnTo>
                    <a:lnTo>
                      <a:pt x="120000" y="80000"/>
                    </a:lnTo>
                    <a:lnTo>
                      <a:pt x="34285" y="120000"/>
                    </a:lnTo>
                    <a:lnTo>
                      <a:pt x="17142" y="60000"/>
                    </a:lnTo>
                    <a:lnTo>
                      <a:pt x="17142" y="60000"/>
                    </a:lnTo>
                    <a:close/>
                  </a:path>
                </a:pathLst>
              </a:custGeom>
              <a:solidFill>
                <a:schemeClr val="dk1"/>
              </a:soli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grpSp>
        <p:sp>
          <p:nvSpPr>
            <p:cNvPr id="22" name="Shape 22"/>
            <p:cNvSpPr/>
            <p:nvPr/>
          </p:nvSpPr>
          <p:spPr>
            <a:xfrm>
              <a:off x="0" y="6019800"/>
              <a:ext cx="6311900" cy="849312"/>
            </a:xfrm>
            <a:custGeom>
              <a:pathLst>
                <a:path extrusionOk="0" h="120000" w="120000">
                  <a:moveTo>
                    <a:pt x="120000" y="120000"/>
                  </a:moveTo>
                  <a:lnTo>
                    <a:pt x="119818" y="120000"/>
                  </a:lnTo>
                  <a:lnTo>
                    <a:pt x="116016" y="115901"/>
                  </a:lnTo>
                  <a:lnTo>
                    <a:pt x="75060" y="69449"/>
                  </a:lnTo>
                  <a:lnTo>
                    <a:pt x="61539" y="8197"/>
                  </a:lnTo>
                  <a:lnTo>
                    <a:pt x="57555" y="5464"/>
                  </a:lnTo>
                  <a:lnTo>
                    <a:pt x="56830" y="12296"/>
                  </a:lnTo>
                  <a:lnTo>
                    <a:pt x="56106" y="12296"/>
                  </a:lnTo>
                  <a:lnTo>
                    <a:pt x="55231" y="6831"/>
                  </a:lnTo>
                  <a:lnTo>
                    <a:pt x="51428" y="23225"/>
                  </a:lnTo>
                  <a:lnTo>
                    <a:pt x="48531" y="28690"/>
                  </a:lnTo>
                  <a:lnTo>
                    <a:pt x="47112" y="30056"/>
                  </a:lnTo>
                  <a:lnTo>
                    <a:pt x="45120" y="23225"/>
                  </a:lnTo>
                  <a:lnTo>
                    <a:pt x="40955" y="28690"/>
                  </a:lnTo>
                  <a:lnTo>
                    <a:pt x="38782" y="5464"/>
                  </a:lnTo>
                  <a:lnTo>
                    <a:pt x="38631" y="4098"/>
                  </a:lnTo>
                  <a:lnTo>
                    <a:pt x="38088" y="2732"/>
                  </a:lnTo>
                  <a:lnTo>
                    <a:pt x="37364" y="1366"/>
                  </a:lnTo>
                  <a:lnTo>
                    <a:pt x="36820" y="0"/>
                  </a:lnTo>
                  <a:lnTo>
                    <a:pt x="36096" y="0"/>
                  </a:lnTo>
                  <a:lnTo>
                    <a:pt x="35191" y="0"/>
                  </a:lnTo>
                  <a:lnTo>
                    <a:pt x="34466" y="0"/>
                  </a:lnTo>
                  <a:lnTo>
                    <a:pt x="34285" y="0"/>
                  </a:lnTo>
                  <a:lnTo>
                    <a:pt x="34104" y="0"/>
                  </a:lnTo>
                  <a:lnTo>
                    <a:pt x="33923" y="1366"/>
                  </a:lnTo>
                  <a:lnTo>
                    <a:pt x="33742" y="2732"/>
                  </a:lnTo>
                  <a:lnTo>
                    <a:pt x="33199" y="4098"/>
                  </a:lnTo>
                  <a:lnTo>
                    <a:pt x="32837" y="4098"/>
                  </a:lnTo>
                  <a:lnTo>
                    <a:pt x="32293" y="5464"/>
                  </a:lnTo>
                  <a:lnTo>
                    <a:pt x="31750" y="6831"/>
                  </a:lnTo>
                  <a:lnTo>
                    <a:pt x="31207" y="8197"/>
                  </a:lnTo>
                  <a:lnTo>
                    <a:pt x="31026" y="9563"/>
                  </a:lnTo>
                  <a:lnTo>
                    <a:pt x="29245" y="13662"/>
                  </a:lnTo>
                  <a:lnTo>
                    <a:pt x="27796" y="16394"/>
                  </a:lnTo>
                  <a:lnTo>
                    <a:pt x="25804" y="10929"/>
                  </a:lnTo>
                  <a:lnTo>
                    <a:pt x="24899" y="10929"/>
                  </a:lnTo>
                  <a:lnTo>
                    <a:pt x="22907" y="16394"/>
                  </a:lnTo>
                  <a:lnTo>
                    <a:pt x="22183" y="16394"/>
                  </a:lnTo>
                  <a:lnTo>
                    <a:pt x="21307" y="13662"/>
                  </a:lnTo>
                  <a:lnTo>
                    <a:pt x="19315" y="13662"/>
                  </a:lnTo>
                  <a:lnTo>
                    <a:pt x="16418" y="16394"/>
                  </a:lnTo>
                  <a:lnTo>
                    <a:pt x="11740" y="4098"/>
                  </a:lnTo>
                  <a:lnTo>
                    <a:pt x="9748" y="13662"/>
                  </a:lnTo>
                  <a:lnTo>
                    <a:pt x="9567" y="13662"/>
                  </a:lnTo>
                  <a:lnTo>
                    <a:pt x="9205" y="16394"/>
                  </a:lnTo>
                  <a:lnTo>
                    <a:pt x="8661" y="17760"/>
                  </a:lnTo>
                  <a:lnTo>
                    <a:pt x="7937" y="20493"/>
                  </a:lnTo>
                  <a:lnTo>
                    <a:pt x="6126" y="27324"/>
                  </a:lnTo>
                  <a:lnTo>
                    <a:pt x="4496" y="34155"/>
                  </a:lnTo>
                  <a:lnTo>
                    <a:pt x="2354" y="38254"/>
                  </a:lnTo>
                  <a:lnTo>
                    <a:pt x="0" y="40986"/>
                  </a:lnTo>
                  <a:lnTo>
                    <a:pt x="0" y="120000"/>
                  </a:lnTo>
                  <a:lnTo>
                    <a:pt x="30482" y="120000"/>
                  </a:lnTo>
                  <a:lnTo>
                    <a:pt x="112424" y="120000"/>
                  </a:lnTo>
                  <a:lnTo>
                    <a:pt x="120000" y="120000"/>
                  </a:lnTo>
                  <a:lnTo>
                    <a:pt x="120000" y="120000"/>
                  </a:lnTo>
                  <a:close/>
                </a:path>
              </a:pathLst>
            </a:custGeom>
            <a:gradFill>
              <a:gsLst>
                <a:gs pos="0">
                  <a:srgbClr val="73654F"/>
                </a:gs>
                <a:gs pos="100000">
                  <a:schemeClr val="dk1"/>
                </a:gs>
              </a:gsLst>
              <a:lin ang="5400000" scaled="0"/>
            </a:gra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grpSp>
      <p:grpSp>
        <p:nvGrpSpPr>
          <p:cNvPr id="23" name="Shape 23"/>
          <p:cNvGrpSpPr/>
          <p:nvPr/>
        </p:nvGrpSpPr>
        <p:grpSpPr>
          <a:xfrm>
            <a:off x="627062" y="6021387"/>
            <a:ext cx="5684836" cy="849312"/>
            <a:chOff x="627062" y="6021387"/>
            <a:chExt cx="5684836" cy="849312"/>
          </a:xfrm>
        </p:grpSpPr>
        <p:sp>
          <p:nvSpPr>
            <p:cNvPr id="24" name="Shape 24"/>
            <p:cNvSpPr/>
            <p:nvPr/>
          </p:nvSpPr>
          <p:spPr>
            <a:xfrm>
              <a:off x="1898650" y="6021387"/>
              <a:ext cx="579436" cy="461961"/>
            </a:xfrm>
            <a:custGeom>
              <a:pathLst>
                <a:path extrusionOk="0" h="120000" w="120000">
                  <a:moveTo>
                    <a:pt x="7890" y="10034"/>
                  </a:moveTo>
                  <a:lnTo>
                    <a:pt x="0" y="25087"/>
                  </a:lnTo>
                  <a:lnTo>
                    <a:pt x="21698" y="45156"/>
                  </a:lnTo>
                  <a:lnTo>
                    <a:pt x="47013" y="75261"/>
                  </a:lnTo>
                  <a:lnTo>
                    <a:pt x="62794" y="70243"/>
                  </a:lnTo>
                  <a:lnTo>
                    <a:pt x="112109" y="120000"/>
                  </a:lnTo>
                  <a:lnTo>
                    <a:pt x="100273" y="72752"/>
                  </a:lnTo>
                  <a:lnTo>
                    <a:pt x="119999" y="55191"/>
                  </a:lnTo>
                  <a:lnTo>
                    <a:pt x="118027" y="52682"/>
                  </a:lnTo>
                  <a:lnTo>
                    <a:pt x="110136" y="47665"/>
                  </a:lnTo>
                  <a:lnTo>
                    <a:pt x="98301" y="37630"/>
                  </a:lnTo>
                  <a:lnTo>
                    <a:pt x="84493" y="30104"/>
                  </a:lnTo>
                  <a:lnTo>
                    <a:pt x="70684" y="22578"/>
                  </a:lnTo>
                  <a:lnTo>
                    <a:pt x="56876" y="15052"/>
                  </a:lnTo>
                  <a:lnTo>
                    <a:pt x="47013" y="10034"/>
                  </a:lnTo>
                  <a:lnTo>
                    <a:pt x="43068" y="7526"/>
                  </a:lnTo>
                  <a:lnTo>
                    <a:pt x="35178" y="7526"/>
                  </a:lnTo>
                  <a:lnTo>
                    <a:pt x="31232" y="7526"/>
                  </a:lnTo>
                  <a:lnTo>
                    <a:pt x="23671" y="5017"/>
                  </a:lnTo>
                  <a:lnTo>
                    <a:pt x="21698" y="5017"/>
                  </a:lnTo>
                  <a:lnTo>
                    <a:pt x="17753" y="2508"/>
                  </a:lnTo>
                  <a:lnTo>
                    <a:pt x="13808" y="0"/>
                  </a:lnTo>
                  <a:lnTo>
                    <a:pt x="9863" y="0"/>
                  </a:lnTo>
                  <a:lnTo>
                    <a:pt x="7890" y="10034"/>
                  </a:lnTo>
                  <a:lnTo>
                    <a:pt x="7890" y="10034"/>
                  </a:lnTo>
                  <a:close/>
                </a:path>
              </a:pathLst>
            </a:custGeom>
            <a:solidFill>
              <a:schemeClr val="dk1"/>
            </a:soli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sp>
          <p:nvSpPr>
            <p:cNvPr id="25" name="Shape 25"/>
            <p:cNvSpPr/>
            <p:nvPr/>
          </p:nvSpPr>
          <p:spPr>
            <a:xfrm>
              <a:off x="3084511" y="6078537"/>
              <a:ext cx="3227386" cy="792162"/>
            </a:xfrm>
            <a:custGeom>
              <a:pathLst>
                <a:path extrusionOk="0" h="120000" w="120000">
                  <a:moveTo>
                    <a:pt x="10978" y="4328"/>
                  </a:moveTo>
                  <a:lnTo>
                    <a:pt x="8145" y="1442"/>
                  </a:lnTo>
                  <a:lnTo>
                    <a:pt x="5666" y="0"/>
                  </a:lnTo>
                  <a:lnTo>
                    <a:pt x="2124" y="0"/>
                  </a:lnTo>
                  <a:lnTo>
                    <a:pt x="708" y="6012"/>
                  </a:lnTo>
                  <a:lnTo>
                    <a:pt x="0" y="30781"/>
                  </a:lnTo>
                  <a:lnTo>
                    <a:pt x="3541" y="25010"/>
                  </a:lnTo>
                  <a:lnTo>
                    <a:pt x="5312" y="32224"/>
                  </a:lnTo>
                  <a:lnTo>
                    <a:pt x="8853" y="36793"/>
                  </a:lnTo>
                  <a:lnTo>
                    <a:pt x="12336" y="65651"/>
                  </a:lnTo>
                  <a:lnTo>
                    <a:pt x="23669" y="86332"/>
                  </a:lnTo>
                  <a:lnTo>
                    <a:pt x="45863" y="86332"/>
                  </a:lnTo>
                  <a:lnTo>
                    <a:pt x="120000" y="120000"/>
                  </a:lnTo>
                  <a:lnTo>
                    <a:pt x="120000" y="120000"/>
                  </a:lnTo>
                  <a:lnTo>
                    <a:pt x="117520" y="118557"/>
                  </a:lnTo>
                  <a:lnTo>
                    <a:pt x="39901" y="58436"/>
                  </a:lnTo>
                  <a:lnTo>
                    <a:pt x="30339" y="38236"/>
                  </a:lnTo>
                  <a:lnTo>
                    <a:pt x="25086" y="26452"/>
                  </a:lnTo>
                  <a:lnTo>
                    <a:pt x="21544" y="22124"/>
                  </a:lnTo>
                  <a:lnTo>
                    <a:pt x="16586" y="14669"/>
                  </a:lnTo>
                  <a:lnTo>
                    <a:pt x="10978" y="4328"/>
                  </a:lnTo>
                  <a:lnTo>
                    <a:pt x="10978" y="4328"/>
                  </a:lnTo>
                  <a:close/>
                </a:path>
              </a:pathLst>
            </a:custGeom>
            <a:solidFill>
              <a:schemeClr val="dk1"/>
            </a:soli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sp>
          <p:nvSpPr>
            <p:cNvPr id="26" name="Shape 26"/>
            <p:cNvSpPr/>
            <p:nvPr/>
          </p:nvSpPr>
          <p:spPr>
            <a:xfrm>
              <a:off x="2905125" y="6069012"/>
              <a:ext cx="112711" cy="96836"/>
            </a:xfrm>
            <a:custGeom>
              <a:pathLst>
                <a:path extrusionOk="0" h="120000" w="120000">
                  <a:moveTo>
                    <a:pt x="0" y="36000"/>
                  </a:moveTo>
                  <a:lnTo>
                    <a:pt x="10140" y="36000"/>
                  </a:lnTo>
                  <a:lnTo>
                    <a:pt x="20281" y="24000"/>
                  </a:lnTo>
                  <a:lnTo>
                    <a:pt x="10140" y="12000"/>
                  </a:lnTo>
                  <a:lnTo>
                    <a:pt x="0" y="0"/>
                  </a:lnTo>
                  <a:lnTo>
                    <a:pt x="49014" y="36000"/>
                  </a:lnTo>
                  <a:lnTo>
                    <a:pt x="89577" y="36000"/>
                  </a:lnTo>
                  <a:lnTo>
                    <a:pt x="99718" y="60000"/>
                  </a:lnTo>
                  <a:lnTo>
                    <a:pt x="109859" y="84000"/>
                  </a:lnTo>
                  <a:lnTo>
                    <a:pt x="120000" y="108000"/>
                  </a:lnTo>
                  <a:lnTo>
                    <a:pt x="120000" y="120000"/>
                  </a:lnTo>
                  <a:lnTo>
                    <a:pt x="99718" y="108000"/>
                  </a:lnTo>
                  <a:lnTo>
                    <a:pt x="79436" y="84000"/>
                  </a:lnTo>
                  <a:lnTo>
                    <a:pt x="38873" y="60000"/>
                  </a:lnTo>
                  <a:lnTo>
                    <a:pt x="38873" y="72000"/>
                  </a:lnTo>
                  <a:lnTo>
                    <a:pt x="30422" y="84000"/>
                  </a:lnTo>
                  <a:lnTo>
                    <a:pt x="20281" y="96000"/>
                  </a:lnTo>
                  <a:lnTo>
                    <a:pt x="10140" y="96000"/>
                  </a:lnTo>
                  <a:lnTo>
                    <a:pt x="10140" y="96000"/>
                  </a:lnTo>
                  <a:lnTo>
                    <a:pt x="10140" y="72000"/>
                  </a:lnTo>
                  <a:lnTo>
                    <a:pt x="0" y="36000"/>
                  </a:lnTo>
                  <a:lnTo>
                    <a:pt x="0" y="36000"/>
                  </a:lnTo>
                  <a:close/>
                </a:path>
              </a:pathLst>
            </a:custGeom>
            <a:solidFill>
              <a:schemeClr val="dk1"/>
            </a:soli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sp>
          <p:nvSpPr>
            <p:cNvPr id="27" name="Shape 27"/>
            <p:cNvSpPr/>
            <p:nvPr/>
          </p:nvSpPr>
          <p:spPr>
            <a:xfrm>
              <a:off x="1357312" y="6099175"/>
              <a:ext cx="255587" cy="260350"/>
            </a:xfrm>
            <a:custGeom>
              <a:pathLst>
                <a:path extrusionOk="0" h="120000" w="120000">
                  <a:moveTo>
                    <a:pt x="22360" y="0"/>
                  </a:moveTo>
                  <a:lnTo>
                    <a:pt x="35776" y="4444"/>
                  </a:lnTo>
                  <a:lnTo>
                    <a:pt x="53664" y="4444"/>
                  </a:lnTo>
                  <a:lnTo>
                    <a:pt x="84968" y="8888"/>
                  </a:lnTo>
                  <a:lnTo>
                    <a:pt x="71552" y="40000"/>
                  </a:lnTo>
                  <a:lnTo>
                    <a:pt x="71552" y="44444"/>
                  </a:lnTo>
                  <a:lnTo>
                    <a:pt x="76024" y="53333"/>
                  </a:lnTo>
                  <a:lnTo>
                    <a:pt x="80496" y="62222"/>
                  </a:lnTo>
                  <a:lnTo>
                    <a:pt x="89440" y="71111"/>
                  </a:lnTo>
                  <a:lnTo>
                    <a:pt x="106583" y="84444"/>
                  </a:lnTo>
                  <a:lnTo>
                    <a:pt x="115527" y="102222"/>
                  </a:lnTo>
                  <a:lnTo>
                    <a:pt x="120000" y="115555"/>
                  </a:lnTo>
                  <a:lnTo>
                    <a:pt x="120000" y="120000"/>
                  </a:lnTo>
                  <a:lnTo>
                    <a:pt x="71552" y="75555"/>
                  </a:lnTo>
                  <a:lnTo>
                    <a:pt x="22360" y="40000"/>
                  </a:lnTo>
                  <a:lnTo>
                    <a:pt x="0" y="0"/>
                  </a:lnTo>
                  <a:lnTo>
                    <a:pt x="22360" y="0"/>
                  </a:lnTo>
                  <a:lnTo>
                    <a:pt x="22360" y="0"/>
                  </a:lnTo>
                  <a:close/>
                </a:path>
              </a:pathLst>
            </a:custGeom>
            <a:solidFill>
              <a:schemeClr val="dk1"/>
            </a:soli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sp>
          <p:nvSpPr>
            <p:cNvPr id="28" name="Shape 28"/>
            <p:cNvSpPr/>
            <p:nvPr/>
          </p:nvSpPr>
          <p:spPr>
            <a:xfrm>
              <a:off x="1120775" y="6118225"/>
              <a:ext cx="93662" cy="96836"/>
            </a:xfrm>
            <a:custGeom>
              <a:pathLst>
                <a:path extrusionOk="0" h="120000" w="120000">
                  <a:moveTo>
                    <a:pt x="120000" y="12000"/>
                  </a:moveTo>
                  <a:lnTo>
                    <a:pt x="83389" y="60000"/>
                  </a:lnTo>
                  <a:lnTo>
                    <a:pt x="83389" y="72000"/>
                  </a:lnTo>
                  <a:lnTo>
                    <a:pt x="95593" y="84000"/>
                  </a:lnTo>
                  <a:lnTo>
                    <a:pt x="107796" y="108000"/>
                  </a:lnTo>
                  <a:lnTo>
                    <a:pt x="107796" y="120000"/>
                  </a:lnTo>
                  <a:lnTo>
                    <a:pt x="95593" y="108000"/>
                  </a:lnTo>
                  <a:lnTo>
                    <a:pt x="71186" y="96000"/>
                  </a:lnTo>
                  <a:lnTo>
                    <a:pt x="46779" y="72000"/>
                  </a:lnTo>
                  <a:lnTo>
                    <a:pt x="34576" y="60000"/>
                  </a:lnTo>
                  <a:lnTo>
                    <a:pt x="0" y="0"/>
                  </a:lnTo>
                  <a:lnTo>
                    <a:pt x="120000" y="12000"/>
                  </a:lnTo>
                  <a:lnTo>
                    <a:pt x="120000" y="12000"/>
                  </a:lnTo>
                  <a:close/>
                </a:path>
              </a:pathLst>
            </a:custGeom>
            <a:solidFill>
              <a:schemeClr val="dk1"/>
            </a:soli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sp>
          <p:nvSpPr>
            <p:cNvPr id="29" name="Shape 29"/>
            <p:cNvSpPr/>
            <p:nvPr/>
          </p:nvSpPr>
          <p:spPr>
            <a:xfrm>
              <a:off x="627062" y="6049962"/>
              <a:ext cx="388936" cy="328611"/>
            </a:xfrm>
            <a:custGeom>
              <a:pathLst>
                <a:path extrusionOk="0" h="120000" w="120000">
                  <a:moveTo>
                    <a:pt x="114122" y="21176"/>
                  </a:moveTo>
                  <a:lnTo>
                    <a:pt x="120000" y="24705"/>
                  </a:lnTo>
                  <a:lnTo>
                    <a:pt x="102367" y="49411"/>
                  </a:lnTo>
                  <a:lnTo>
                    <a:pt x="70040" y="77647"/>
                  </a:lnTo>
                  <a:lnTo>
                    <a:pt x="81795" y="91764"/>
                  </a:lnTo>
                  <a:lnTo>
                    <a:pt x="87673" y="120000"/>
                  </a:lnTo>
                  <a:lnTo>
                    <a:pt x="37714" y="77647"/>
                  </a:lnTo>
                  <a:lnTo>
                    <a:pt x="23020" y="49411"/>
                  </a:lnTo>
                  <a:lnTo>
                    <a:pt x="43591" y="38823"/>
                  </a:lnTo>
                  <a:lnTo>
                    <a:pt x="28897" y="21176"/>
                  </a:lnTo>
                  <a:lnTo>
                    <a:pt x="0" y="7058"/>
                  </a:lnTo>
                  <a:lnTo>
                    <a:pt x="0" y="0"/>
                  </a:lnTo>
                  <a:lnTo>
                    <a:pt x="2938" y="0"/>
                  </a:lnTo>
                  <a:lnTo>
                    <a:pt x="5877" y="0"/>
                  </a:lnTo>
                  <a:lnTo>
                    <a:pt x="23020" y="3529"/>
                  </a:lnTo>
                  <a:lnTo>
                    <a:pt x="37714" y="3529"/>
                  </a:lnTo>
                  <a:lnTo>
                    <a:pt x="40653" y="3529"/>
                  </a:lnTo>
                  <a:lnTo>
                    <a:pt x="43591" y="3529"/>
                  </a:lnTo>
                  <a:lnTo>
                    <a:pt x="49469" y="7058"/>
                  </a:lnTo>
                  <a:lnTo>
                    <a:pt x="61224" y="7058"/>
                  </a:lnTo>
                  <a:lnTo>
                    <a:pt x="70040" y="10588"/>
                  </a:lnTo>
                  <a:lnTo>
                    <a:pt x="72979" y="10588"/>
                  </a:lnTo>
                  <a:lnTo>
                    <a:pt x="72979" y="10588"/>
                  </a:lnTo>
                  <a:lnTo>
                    <a:pt x="99428" y="14117"/>
                  </a:lnTo>
                  <a:lnTo>
                    <a:pt x="114122" y="21176"/>
                  </a:lnTo>
                  <a:lnTo>
                    <a:pt x="114122" y="21176"/>
                  </a:lnTo>
                  <a:close/>
                </a:path>
              </a:pathLst>
            </a:custGeom>
            <a:solidFill>
              <a:schemeClr val="dk1"/>
            </a:soli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grpSp>
      <p:sp>
        <p:nvSpPr>
          <p:cNvPr id="30" name="Shape 30"/>
          <p:cNvSpPr txBox="1"/>
          <p:nvPr>
            <p:ph type="title"/>
          </p:nvPr>
        </p:nvSpPr>
        <p:spPr>
          <a:xfrm>
            <a:off x="457200" y="228600"/>
            <a:ext cx="8229600" cy="1143000"/>
          </a:xfrm>
          <a:prstGeom prst="rect">
            <a:avLst/>
          </a:prstGeom>
          <a:noFill/>
          <a:ln>
            <a:noFill/>
          </a:ln>
        </p:spPr>
        <p:txBody>
          <a:bodyPr anchorCtr="0" anchor="ctr" bIns="91425" lIns="91425" rIns="91425" tIns="91425"/>
          <a:lstStyle>
            <a:lvl1pPr indent="0" lvl="0" marL="0" marR="0" rtl="0" algn="ctr">
              <a:spcBef>
                <a:spcPts val="0"/>
              </a:spcBef>
              <a:spcAft>
                <a:spcPts val="0"/>
              </a:spcAft>
              <a:buNone/>
              <a:defRPr b="0" i="0" sz="4400" u="none" cap="none" strike="noStrike">
                <a:solidFill>
                  <a:schemeClr val="lt2"/>
                </a:solidFill>
                <a:latin typeface="Arial"/>
                <a:ea typeface="Arial"/>
                <a:cs typeface="Arial"/>
                <a:sym typeface="Arial"/>
              </a:defRPr>
            </a:lvl1pPr>
            <a:lvl2pPr indent="0" lvl="1" marL="0" marR="0" rtl="0" algn="ctr">
              <a:spcBef>
                <a:spcPts val="0"/>
              </a:spcBef>
              <a:spcAft>
                <a:spcPts val="0"/>
              </a:spcAft>
              <a:buNone/>
              <a:defRPr b="0" i="0" sz="4400" u="none" cap="none" strike="noStrike">
                <a:solidFill>
                  <a:schemeClr val="lt2"/>
                </a:solidFill>
                <a:latin typeface="Arial"/>
                <a:ea typeface="Arial"/>
                <a:cs typeface="Arial"/>
                <a:sym typeface="Arial"/>
              </a:defRPr>
            </a:lvl2pPr>
            <a:lvl3pPr indent="0" lvl="2" marL="0" marR="0" rtl="0" algn="ctr">
              <a:spcBef>
                <a:spcPts val="0"/>
              </a:spcBef>
              <a:spcAft>
                <a:spcPts val="0"/>
              </a:spcAft>
              <a:buNone/>
              <a:defRPr b="0" i="0" sz="4400" u="none" cap="none" strike="noStrike">
                <a:solidFill>
                  <a:schemeClr val="lt2"/>
                </a:solidFill>
                <a:latin typeface="Arial"/>
                <a:ea typeface="Arial"/>
                <a:cs typeface="Arial"/>
                <a:sym typeface="Arial"/>
              </a:defRPr>
            </a:lvl3pPr>
            <a:lvl4pPr indent="0" lvl="3" marL="0" marR="0" rtl="0" algn="ctr">
              <a:spcBef>
                <a:spcPts val="0"/>
              </a:spcBef>
              <a:spcAft>
                <a:spcPts val="0"/>
              </a:spcAft>
              <a:buNone/>
              <a:defRPr b="0" i="0" sz="4400" u="none" cap="none" strike="noStrike">
                <a:solidFill>
                  <a:schemeClr val="lt2"/>
                </a:solidFill>
                <a:latin typeface="Arial"/>
                <a:ea typeface="Arial"/>
                <a:cs typeface="Arial"/>
                <a:sym typeface="Arial"/>
              </a:defRPr>
            </a:lvl4pPr>
            <a:lvl5pPr indent="0" lvl="4" marL="0" marR="0" rtl="0" algn="ctr">
              <a:spcBef>
                <a:spcPts val="0"/>
              </a:spcBef>
              <a:spcAft>
                <a:spcPts val="0"/>
              </a:spcAft>
              <a:buNone/>
              <a:defRPr b="0" i="0" sz="4400" u="none" cap="none" strike="noStrike">
                <a:solidFill>
                  <a:schemeClr val="lt2"/>
                </a:solidFill>
                <a:latin typeface="Arial"/>
                <a:ea typeface="Arial"/>
                <a:cs typeface="Arial"/>
                <a:sym typeface="Arial"/>
              </a:defRPr>
            </a:lvl5pPr>
            <a:lvl6pPr indent="0" lvl="5" marL="457200" marR="0" rtl="0" algn="ctr">
              <a:spcBef>
                <a:spcPts val="0"/>
              </a:spcBef>
              <a:spcAft>
                <a:spcPts val="0"/>
              </a:spcAft>
              <a:buNone/>
              <a:defRPr b="0" i="0" sz="4400" u="none" cap="none" strike="noStrike">
                <a:solidFill>
                  <a:schemeClr val="lt2"/>
                </a:solidFill>
                <a:latin typeface="Arial"/>
                <a:ea typeface="Arial"/>
                <a:cs typeface="Arial"/>
                <a:sym typeface="Arial"/>
              </a:defRPr>
            </a:lvl6pPr>
            <a:lvl7pPr indent="0" lvl="6" marL="914400" marR="0" rtl="0" algn="ctr">
              <a:spcBef>
                <a:spcPts val="0"/>
              </a:spcBef>
              <a:spcAft>
                <a:spcPts val="0"/>
              </a:spcAft>
              <a:buNone/>
              <a:defRPr b="0" i="0" sz="4400" u="none" cap="none" strike="noStrike">
                <a:solidFill>
                  <a:schemeClr val="lt2"/>
                </a:solidFill>
                <a:latin typeface="Arial"/>
                <a:ea typeface="Arial"/>
                <a:cs typeface="Arial"/>
                <a:sym typeface="Arial"/>
              </a:defRPr>
            </a:lvl7pPr>
            <a:lvl8pPr indent="0" lvl="7" marL="1371600" marR="0" rtl="0" algn="ctr">
              <a:spcBef>
                <a:spcPts val="0"/>
              </a:spcBef>
              <a:spcAft>
                <a:spcPts val="0"/>
              </a:spcAft>
              <a:buNone/>
              <a:defRPr b="0" i="0" sz="4400" u="none" cap="none" strike="noStrike">
                <a:solidFill>
                  <a:schemeClr val="lt2"/>
                </a:solidFill>
                <a:latin typeface="Arial"/>
                <a:ea typeface="Arial"/>
                <a:cs typeface="Arial"/>
                <a:sym typeface="Arial"/>
              </a:defRPr>
            </a:lvl8pPr>
            <a:lvl9pPr indent="0" lvl="8" marL="1828800" marR="0" rtl="0" algn="ctr">
              <a:spcBef>
                <a:spcPts val="0"/>
              </a:spcBef>
              <a:spcAft>
                <a:spcPts val="0"/>
              </a:spcAft>
              <a:buNone/>
              <a:defRPr b="0" i="0" sz="4400" u="none" cap="none" strike="noStrike">
                <a:solidFill>
                  <a:schemeClr val="lt2"/>
                </a:solidFill>
                <a:latin typeface="Arial"/>
                <a:ea typeface="Arial"/>
                <a:cs typeface="Arial"/>
                <a:sym typeface="Arial"/>
              </a:defRPr>
            </a:lvl9pPr>
          </a:lstStyle>
          <a:p/>
        </p:txBody>
      </p:sp>
      <p:sp>
        <p:nvSpPr>
          <p:cNvPr id="31" name="Shape 31"/>
          <p:cNvSpPr txBox="1"/>
          <p:nvPr>
            <p:ph idx="1" type="body"/>
          </p:nvPr>
        </p:nvSpPr>
        <p:spPr>
          <a:xfrm>
            <a:off x="457200" y="1600200"/>
            <a:ext cx="8229600" cy="4495800"/>
          </a:xfrm>
          <a:prstGeom prst="rect">
            <a:avLst/>
          </a:prstGeom>
          <a:noFill/>
          <a:ln>
            <a:noFill/>
          </a:ln>
        </p:spPr>
        <p:txBody>
          <a:bodyPr anchorCtr="0" anchor="t" bIns="91425" lIns="91425" rIns="91425" tIns="91425"/>
          <a:lstStyle>
            <a:lvl1pPr indent="-139700" lvl="0" marL="342900" marR="0" rtl="0" algn="l">
              <a:spcBef>
                <a:spcPts val="640"/>
              </a:spcBef>
              <a:spcAft>
                <a:spcPts val="0"/>
              </a:spcAft>
              <a:buClr>
                <a:schemeClr val="lt2"/>
              </a:buClr>
              <a:buSzPct val="100000"/>
              <a:buFont typeface="Arial"/>
              <a:buChar char="•"/>
              <a:defRPr b="0" i="0" sz="3200" u="none" cap="none" strike="noStrike">
                <a:solidFill>
                  <a:schemeClr val="lt1"/>
                </a:solidFill>
                <a:latin typeface="Arial"/>
                <a:ea typeface="Arial"/>
                <a:cs typeface="Arial"/>
                <a:sym typeface="Arial"/>
              </a:defRPr>
            </a:lvl1pPr>
            <a:lvl2pPr indent="-107950" lvl="1" marL="742950" marR="0" rtl="0" algn="l">
              <a:spcBef>
                <a:spcPts val="560"/>
              </a:spcBef>
              <a:spcAft>
                <a:spcPts val="0"/>
              </a:spcAft>
              <a:buClr>
                <a:schemeClr val="lt1"/>
              </a:buClr>
              <a:buSzPct val="100000"/>
              <a:buFont typeface="Arial"/>
              <a:buChar char="–"/>
              <a:defRPr b="0" i="0" sz="2800" u="none" cap="none" strike="noStrike">
                <a:solidFill>
                  <a:schemeClr val="lt1"/>
                </a:solidFill>
                <a:latin typeface="Arial"/>
                <a:ea typeface="Arial"/>
                <a:cs typeface="Arial"/>
                <a:sym typeface="Arial"/>
              </a:defRPr>
            </a:lvl2pPr>
            <a:lvl3pPr indent="-76200" lvl="2" marL="1143000" marR="0" rtl="0" algn="l">
              <a:spcBef>
                <a:spcPts val="480"/>
              </a:spcBef>
              <a:spcAft>
                <a:spcPts val="0"/>
              </a:spcAft>
              <a:buClr>
                <a:schemeClr val="lt2"/>
              </a:buClr>
              <a:buSzPct val="100000"/>
              <a:buFont typeface="Arial"/>
              <a:buChar char="•"/>
              <a:defRPr b="0" i="0" sz="2400" u="none" cap="none" strike="noStrike">
                <a:solidFill>
                  <a:schemeClr val="lt1"/>
                </a:solidFill>
                <a:latin typeface="Arial"/>
                <a:ea typeface="Arial"/>
                <a:cs typeface="Arial"/>
                <a:sym typeface="Arial"/>
              </a:defRPr>
            </a:lvl3pPr>
            <a:lvl4pPr indent="-101600" lvl="3" marL="1600200" marR="0" rtl="0" algn="l">
              <a:spcBef>
                <a:spcPts val="400"/>
              </a:spcBef>
              <a:spcAft>
                <a:spcPts val="0"/>
              </a:spcAft>
              <a:buClr>
                <a:schemeClr val="lt1"/>
              </a:buClr>
              <a:buSzPct val="100000"/>
              <a:buFont typeface="Arial"/>
              <a:buChar char="–"/>
              <a:defRPr b="0" i="0" sz="2000" u="none" cap="none" strike="noStrike">
                <a:solidFill>
                  <a:schemeClr val="lt1"/>
                </a:solidFill>
                <a:latin typeface="Arial"/>
                <a:ea typeface="Arial"/>
                <a:cs typeface="Arial"/>
                <a:sym typeface="Arial"/>
              </a:defRPr>
            </a:lvl4pPr>
            <a:lvl5pPr indent="-101600" lvl="4" marL="20574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5pPr>
            <a:lvl6pPr indent="-101600" lvl="5" marL="25146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6pPr>
            <a:lvl7pPr indent="-101600" lvl="6" marL="29718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7pPr>
            <a:lvl8pPr indent="-101600" lvl="7" marL="34290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8pPr>
            <a:lvl9pPr indent="-101600" lvl="8" marL="38862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9pPr>
          </a:lstStyle>
          <a:p/>
        </p:txBody>
      </p:sp>
      <p:sp>
        <p:nvSpPr>
          <p:cNvPr id="32" name="Shape 32"/>
          <p:cNvSpPr txBox="1"/>
          <p:nvPr>
            <p:ph idx="10" type="dt"/>
          </p:nvPr>
        </p:nvSpPr>
        <p:spPr>
          <a:xfrm>
            <a:off x="457200" y="6248400"/>
            <a:ext cx="2133599" cy="457200"/>
          </a:xfrm>
          <a:prstGeom prst="rect">
            <a:avLst/>
          </a:prstGeom>
          <a:noFill/>
          <a:ln>
            <a:noFill/>
          </a:ln>
        </p:spPr>
        <p:txBody>
          <a:bodyPr anchorCtr="0" anchor="b" bIns="91425" lIns="91425" rIns="91425" tIns="91425"/>
          <a:lstStyle>
            <a:lvl1pPr indent="0" lvl="0" marL="0" marR="0" rtl="0" algn="l">
              <a:lnSpc>
                <a:spcPct val="100000"/>
              </a:lnSpc>
              <a:spcBef>
                <a:spcPts val="0"/>
              </a:spcBef>
              <a:spcAft>
                <a:spcPts val="0"/>
              </a:spcAft>
              <a:buNone/>
              <a:defRPr b="0" i="0" sz="1800" u="none">
                <a:solidFill>
                  <a:schemeClr val="lt1"/>
                </a:solidFill>
                <a:latin typeface="Arial"/>
                <a:ea typeface="Arial"/>
                <a:cs typeface="Arial"/>
                <a:sym typeface="Arial"/>
              </a:defRPr>
            </a:lvl1pPr>
            <a:lvl2pPr indent="0" lvl="1" marL="4572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2pPr>
            <a:lvl3pPr indent="0" lvl="2" marL="914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3pPr>
            <a:lvl4pPr indent="0" lvl="3" marL="13716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4pPr>
            <a:lvl5pPr indent="0" lvl="4" marL="1828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5pPr>
            <a:lvl6pPr indent="0" lvl="5" marL="2286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6pPr>
            <a:lvl7pPr indent="0" lvl="6" marL="3200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7pPr>
            <a:lvl8pPr indent="0" lvl="7" marL="4572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8pPr>
            <a:lvl9pPr indent="0" lvl="8" marL="6400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9pPr>
          </a:lstStyle>
          <a:p/>
        </p:txBody>
      </p:sp>
      <p:sp>
        <p:nvSpPr>
          <p:cNvPr id="33" name="Shape 33"/>
          <p:cNvSpPr txBox="1"/>
          <p:nvPr>
            <p:ph idx="12" type="sldNum"/>
          </p:nvPr>
        </p:nvSpPr>
        <p:spPr>
          <a:xfrm>
            <a:off x="6553200" y="6248400"/>
            <a:ext cx="2133599" cy="457200"/>
          </a:xfrm>
          <a:prstGeom prst="rect">
            <a:avLst/>
          </a:prstGeom>
          <a:noFill/>
          <a:ln>
            <a:noFill/>
          </a:ln>
        </p:spPr>
        <p:txBody>
          <a:bodyPr anchorCtr="0" anchor="b" bIns="45700" lIns="91425" rIns="91425" tIns="45700">
            <a:noAutofit/>
          </a:bodyPr>
          <a:lstStyle/>
          <a:p>
            <a:pPr indent="0" lvl="0" marL="0" marR="0" rtl="0" algn="r">
              <a:lnSpc>
                <a:spcPct val="100000"/>
              </a:lnSpc>
              <a:spcBef>
                <a:spcPts val="0"/>
              </a:spcBef>
              <a:spcAft>
                <a:spcPts val="0"/>
              </a:spcAft>
              <a:buClr>
                <a:schemeClr val="lt1"/>
              </a:buClr>
              <a:buSzPct val="25000"/>
              <a:buFont typeface="Arial"/>
              <a:buNone/>
            </a:pPr>
            <a:fld id="{00000000-1234-1234-1234-123412341234}" type="slidenum">
              <a:rPr b="0" i="0" lang="en-US" sz="1200" u="none">
                <a:solidFill>
                  <a:schemeClr val="lt1"/>
                </a:solidFill>
                <a:latin typeface="Arial"/>
                <a:ea typeface="Arial"/>
                <a:cs typeface="Arial"/>
                <a:sym typeface="Arial"/>
              </a:rPr>
              <a:t>‹#›</a:t>
            </a:fld>
          </a:p>
        </p:txBody>
      </p:sp>
      <p:sp>
        <p:nvSpPr>
          <p:cNvPr id="34" name="Shape 34"/>
          <p:cNvSpPr txBox="1"/>
          <p:nvPr>
            <p:ph idx="11" type="ftr"/>
          </p:nvPr>
        </p:nvSpPr>
        <p:spPr>
          <a:xfrm>
            <a:off x="3124200" y="6248400"/>
            <a:ext cx="2895600" cy="457200"/>
          </a:xfrm>
          <a:prstGeom prst="rect">
            <a:avLst/>
          </a:prstGeom>
          <a:noFill/>
          <a:ln>
            <a:noFill/>
          </a:ln>
        </p:spPr>
        <p:txBody>
          <a:bodyPr anchorCtr="0" anchor="b" bIns="91425" lIns="91425" rIns="91425" tIns="91425"/>
          <a:lstStyle>
            <a:lvl1pPr indent="0" lvl="0" marL="0" marR="0" rtl="0" algn="l">
              <a:lnSpc>
                <a:spcPct val="100000"/>
              </a:lnSpc>
              <a:spcBef>
                <a:spcPts val="0"/>
              </a:spcBef>
              <a:spcAft>
                <a:spcPts val="0"/>
              </a:spcAft>
              <a:buNone/>
              <a:defRPr b="0" i="0" sz="1800" u="none">
                <a:solidFill>
                  <a:schemeClr val="lt1"/>
                </a:solidFill>
                <a:latin typeface="Arial"/>
                <a:ea typeface="Arial"/>
                <a:cs typeface="Arial"/>
                <a:sym typeface="Arial"/>
              </a:defRPr>
            </a:lvl1pPr>
            <a:lvl2pPr indent="0" lvl="1" marL="4572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2pPr>
            <a:lvl3pPr indent="0" lvl="2" marL="914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3pPr>
            <a:lvl4pPr indent="0" lvl="3" marL="13716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4pPr>
            <a:lvl5pPr indent="0" lvl="4" marL="1828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5pPr>
            <a:lvl6pPr indent="0" lvl="5" marL="2286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6pPr>
            <a:lvl7pPr indent="0" lvl="6" marL="3200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7pPr>
            <a:lvl8pPr indent="0" lvl="7" marL="4572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8pPr>
            <a:lvl9pPr indent="0" lvl="8" marL="6400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8"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p:titleStyle>
    <p:body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gradFill>
          <a:gsLst>
            <a:gs pos="0">
              <a:srgbClr val="001847"/>
            </a:gs>
            <a:gs pos="100000">
              <a:schemeClr val="dk2"/>
            </a:gs>
          </a:gsLst>
          <a:lin ang="5400000" scaled="0"/>
        </a:gradFill>
      </p:bgPr>
    </p:bg>
    <p:spTree>
      <p:nvGrpSpPr>
        <p:cNvPr id="41" name="Shape 41"/>
        <p:cNvGrpSpPr/>
        <p:nvPr/>
      </p:nvGrpSpPr>
      <p:grpSpPr>
        <a:xfrm>
          <a:off x="0" y="0"/>
          <a:ext cx="0" cy="0"/>
          <a:chOff x="0" y="0"/>
          <a:chExt cx="0" cy="0"/>
        </a:xfrm>
      </p:grpSpPr>
      <p:grpSp>
        <p:nvGrpSpPr>
          <p:cNvPr id="42" name="Shape 42"/>
          <p:cNvGrpSpPr/>
          <p:nvPr/>
        </p:nvGrpSpPr>
        <p:grpSpPr>
          <a:xfrm>
            <a:off x="0" y="0"/>
            <a:ext cx="9144000" cy="6857999"/>
            <a:chOff x="0" y="0"/>
            <a:chExt cx="9144000" cy="6857999"/>
          </a:xfrm>
        </p:grpSpPr>
        <p:sp>
          <p:nvSpPr>
            <p:cNvPr id="43" name="Shape 43"/>
            <p:cNvSpPr/>
            <p:nvPr/>
          </p:nvSpPr>
          <p:spPr>
            <a:xfrm>
              <a:off x="0" y="4876800"/>
              <a:ext cx="9144000" cy="1981199"/>
            </a:xfrm>
            <a:custGeom>
              <a:pathLst>
                <a:path extrusionOk="0" h="120000" w="120000">
                  <a:moveTo>
                    <a:pt x="120000" y="120000"/>
                  </a:moveTo>
                  <a:lnTo>
                    <a:pt x="0" y="120000"/>
                  </a:lnTo>
                  <a:lnTo>
                    <a:pt x="0" y="0"/>
                  </a:lnTo>
                  <a:lnTo>
                    <a:pt x="120000" y="0"/>
                  </a:lnTo>
                  <a:lnTo>
                    <a:pt x="120000" y="120000"/>
                  </a:lnTo>
                  <a:lnTo>
                    <a:pt x="120000" y="120000"/>
                  </a:lnTo>
                  <a:close/>
                </a:path>
              </a:pathLst>
            </a:custGeom>
            <a:gradFill>
              <a:gsLst>
                <a:gs pos="0">
                  <a:schemeClr val="dk2"/>
                </a:gs>
                <a:gs pos="100000">
                  <a:schemeClr val="accent2"/>
                </a:gs>
              </a:gsLst>
              <a:lin ang="5400000" scaled="0"/>
            </a:gra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sp>
          <p:nvSpPr>
            <p:cNvPr id="44" name="Shape 44"/>
            <p:cNvSpPr/>
            <p:nvPr/>
          </p:nvSpPr>
          <p:spPr>
            <a:xfrm>
              <a:off x="0" y="0"/>
              <a:ext cx="9144000" cy="4876799"/>
            </a:xfrm>
            <a:custGeom>
              <a:pathLst>
                <a:path extrusionOk="0" h="120000" w="120000">
                  <a:moveTo>
                    <a:pt x="120000" y="120000"/>
                  </a:moveTo>
                  <a:lnTo>
                    <a:pt x="0" y="120000"/>
                  </a:lnTo>
                  <a:lnTo>
                    <a:pt x="0" y="0"/>
                  </a:lnTo>
                  <a:lnTo>
                    <a:pt x="120000" y="0"/>
                  </a:lnTo>
                  <a:lnTo>
                    <a:pt x="120000" y="120000"/>
                  </a:lnTo>
                  <a:lnTo>
                    <a:pt x="120000" y="120000"/>
                  </a:lnTo>
                  <a:close/>
                </a:path>
              </a:pathLst>
            </a:custGeom>
            <a:gradFill>
              <a:gsLst>
                <a:gs pos="0">
                  <a:srgbClr val="001847"/>
                </a:gs>
                <a:gs pos="100000">
                  <a:schemeClr val="dk2"/>
                </a:gs>
              </a:gsLst>
              <a:lin ang="5400000" scaled="0"/>
            </a:gra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grpSp>
      <p:sp>
        <p:nvSpPr>
          <p:cNvPr id="45" name="Shape 45"/>
          <p:cNvSpPr/>
          <p:nvPr/>
        </p:nvSpPr>
        <p:spPr>
          <a:xfrm>
            <a:off x="6248400" y="6262687"/>
            <a:ext cx="2895600" cy="609599"/>
          </a:xfrm>
          <a:custGeom>
            <a:pathLst>
              <a:path extrusionOk="0" h="120000" w="120000">
                <a:moveTo>
                  <a:pt x="120000" y="120000"/>
                </a:moveTo>
                <a:lnTo>
                  <a:pt x="0" y="120000"/>
                </a:lnTo>
                <a:lnTo>
                  <a:pt x="0" y="0"/>
                </a:lnTo>
                <a:lnTo>
                  <a:pt x="120000" y="0"/>
                </a:lnTo>
                <a:lnTo>
                  <a:pt x="120000" y="120000"/>
                </a:lnTo>
                <a:lnTo>
                  <a:pt x="120000" y="120000"/>
                </a:lnTo>
                <a:close/>
              </a:path>
            </a:pathLst>
          </a:custGeom>
          <a:gradFill>
            <a:gsLst>
              <a:gs pos="0">
                <a:schemeClr val="dk2"/>
              </a:gs>
              <a:gs pos="100000">
                <a:schemeClr val="hlink"/>
              </a:gs>
            </a:gsLst>
            <a:lin ang="18900000" scaled="0"/>
          </a:gra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grpSp>
        <p:nvGrpSpPr>
          <p:cNvPr id="46" name="Shape 46"/>
          <p:cNvGrpSpPr/>
          <p:nvPr/>
        </p:nvGrpSpPr>
        <p:grpSpPr>
          <a:xfrm>
            <a:off x="0" y="6019800"/>
            <a:ext cx="7848600" cy="857249"/>
            <a:chOff x="0" y="6019800"/>
            <a:chExt cx="7848600" cy="857249"/>
          </a:xfrm>
        </p:grpSpPr>
        <p:sp>
          <p:nvSpPr>
            <p:cNvPr id="47" name="Shape 47"/>
            <p:cNvSpPr/>
            <p:nvPr/>
          </p:nvSpPr>
          <p:spPr>
            <a:xfrm>
              <a:off x="2362200" y="6019800"/>
              <a:ext cx="5143499" cy="850899"/>
            </a:xfrm>
            <a:custGeom>
              <a:pathLst>
                <a:path extrusionOk="0" h="120000" w="120000">
                  <a:moveTo>
                    <a:pt x="116000" y="105000"/>
                  </a:moveTo>
                  <a:lnTo>
                    <a:pt x="110925" y="88432"/>
                  </a:lnTo>
                  <a:lnTo>
                    <a:pt x="107814" y="83955"/>
                  </a:lnTo>
                  <a:lnTo>
                    <a:pt x="99185" y="51044"/>
                  </a:lnTo>
                  <a:lnTo>
                    <a:pt x="94555" y="16567"/>
                  </a:lnTo>
                  <a:lnTo>
                    <a:pt x="91000" y="1567"/>
                  </a:lnTo>
                  <a:lnTo>
                    <a:pt x="89000" y="10522"/>
                  </a:lnTo>
                  <a:lnTo>
                    <a:pt x="84777" y="16567"/>
                  </a:lnTo>
                  <a:lnTo>
                    <a:pt x="79037" y="16567"/>
                  </a:lnTo>
                  <a:lnTo>
                    <a:pt x="75703" y="28656"/>
                  </a:lnTo>
                  <a:lnTo>
                    <a:pt x="65740" y="49701"/>
                  </a:lnTo>
                  <a:lnTo>
                    <a:pt x="59333" y="40522"/>
                  </a:lnTo>
                  <a:lnTo>
                    <a:pt x="57777" y="22611"/>
                  </a:lnTo>
                  <a:lnTo>
                    <a:pt x="57111" y="19477"/>
                  </a:lnTo>
                  <a:lnTo>
                    <a:pt x="53555" y="13432"/>
                  </a:lnTo>
                  <a:lnTo>
                    <a:pt x="50925" y="16567"/>
                  </a:lnTo>
                  <a:lnTo>
                    <a:pt x="48481" y="19477"/>
                  </a:lnTo>
                  <a:lnTo>
                    <a:pt x="46037" y="2910"/>
                  </a:lnTo>
                  <a:lnTo>
                    <a:pt x="45370" y="0"/>
                  </a:lnTo>
                  <a:lnTo>
                    <a:pt x="44037" y="0"/>
                  </a:lnTo>
                  <a:lnTo>
                    <a:pt x="40962" y="7611"/>
                  </a:lnTo>
                  <a:lnTo>
                    <a:pt x="40962" y="7611"/>
                  </a:lnTo>
                  <a:lnTo>
                    <a:pt x="40518" y="8955"/>
                  </a:lnTo>
                  <a:lnTo>
                    <a:pt x="39629" y="12089"/>
                  </a:lnTo>
                  <a:lnTo>
                    <a:pt x="38296" y="16567"/>
                  </a:lnTo>
                  <a:lnTo>
                    <a:pt x="37185" y="16567"/>
                  </a:lnTo>
                  <a:lnTo>
                    <a:pt x="36518" y="16567"/>
                  </a:lnTo>
                  <a:lnTo>
                    <a:pt x="35407" y="18134"/>
                  </a:lnTo>
                  <a:lnTo>
                    <a:pt x="34074" y="21044"/>
                  </a:lnTo>
                  <a:lnTo>
                    <a:pt x="32740" y="23955"/>
                  </a:lnTo>
                  <a:lnTo>
                    <a:pt x="31222" y="28656"/>
                  </a:lnTo>
                  <a:lnTo>
                    <a:pt x="30111" y="31567"/>
                  </a:lnTo>
                  <a:lnTo>
                    <a:pt x="29222" y="33134"/>
                  </a:lnTo>
                  <a:lnTo>
                    <a:pt x="29000" y="34477"/>
                  </a:lnTo>
                  <a:lnTo>
                    <a:pt x="20592" y="51044"/>
                  </a:lnTo>
                  <a:lnTo>
                    <a:pt x="14592" y="65820"/>
                  </a:lnTo>
                  <a:lnTo>
                    <a:pt x="3962" y="103432"/>
                  </a:lnTo>
                  <a:lnTo>
                    <a:pt x="0" y="120000"/>
                  </a:lnTo>
                  <a:lnTo>
                    <a:pt x="120000" y="120000"/>
                  </a:lnTo>
                  <a:lnTo>
                    <a:pt x="116000" y="105000"/>
                  </a:lnTo>
                  <a:lnTo>
                    <a:pt x="116000" y="105000"/>
                  </a:lnTo>
                  <a:close/>
                </a:path>
              </a:pathLst>
            </a:custGeom>
            <a:gradFill>
              <a:gsLst>
                <a:gs pos="0">
                  <a:srgbClr val="847864"/>
                </a:gs>
                <a:gs pos="100000">
                  <a:schemeClr val="dk1"/>
                </a:gs>
              </a:gsLst>
              <a:lin ang="5400000" scaled="0"/>
            </a:gra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grpSp>
          <p:nvGrpSpPr>
            <p:cNvPr id="48" name="Shape 48"/>
            <p:cNvGrpSpPr/>
            <p:nvPr/>
          </p:nvGrpSpPr>
          <p:grpSpPr>
            <a:xfrm>
              <a:off x="3946525" y="6019800"/>
              <a:ext cx="3902075" cy="857249"/>
              <a:chOff x="3946525" y="6019800"/>
              <a:chExt cx="3902075" cy="857249"/>
            </a:xfrm>
          </p:grpSpPr>
          <p:sp>
            <p:nvSpPr>
              <p:cNvPr id="49" name="Shape 49"/>
              <p:cNvSpPr/>
              <p:nvPr/>
            </p:nvSpPr>
            <p:spPr>
              <a:xfrm>
                <a:off x="6267450" y="6030912"/>
                <a:ext cx="1581150" cy="846136"/>
              </a:xfrm>
              <a:custGeom>
                <a:pathLst>
                  <a:path extrusionOk="0" h="120000" w="120000">
                    <a:moveTo>
                      <a:pt x="76626" y="83977"/>
                    </a:moveTo>
                    <a:lnTo>
                      <a:pt x="59638" y="83302"/>
                    </a:lnTo>
                    <a:lnTo>
                      <a:pt x="33734" y="56060"/>
                    </a:lnTo>
                    <a:lnTo>
                      <a:pt x="15301" y="14859"/>
                    </a:lnTo>
                    <a:lnTo>
                      <a:pt x="0" y="0"/>
                    </a:lnTo>
                    <a:lnTo>
                      <a:pt x="2650" y="5853"/>
                    </a:lnTo>
                    <a:lnTo>
                      <a:pt x="0" y="14634"/>
                    </a:lnTo>
                    <a:lnTo>
                      <a:pt x="3614" y="26791"/>
                    </a:lnTo>
                    <a:lnTo>
                      <a:pt x="9036" y="54709"/>
                    </a:lnTo>
                    <a:lnTo>
                      <a:pt x="5421" y="95009"/>
                    </a:lnTo>
                    <a:lnTo>
                      <a:pt x="24096" y="74071"/>
                    </a:lnTo>
                    <a:lnTo>
                      <a:pt x="73734" y="120000"/>
                    </a:lnTo>
                    <a:lnTo>
                      <a:pt x="120000" y="119099"/>
                    </a:lnTo>
                    <a:lnTo>
                      <a:pt x="99759" y="106491"/>
                    </a:lnTo>
                    <a:lnTo>
                      <a:pt x="76626" y="83977"/>
                    </a:lnTo>
                    <a:close/>
                  </a:path>
                </a:pathLst>
              </a:custGeom>
              <a:solidFill>
                <a:schemeClr val="dk1"/>
              </a:soli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sp>
            <p:nvSpPr>
              <p:cNvPr id="50" name="Shape 50"/>
              <p:cNvSpPr/>
              <p:nvPr/>
            </p:nvSpPr>
            <p:spPr>
              <a:xfrm>
                <a:off x="4249737" y="6019800"/>
                <a:ext cx="295275" cy="627061"/>
              </a:xfrm>
              <a:custGeom>
                <a:pathLst>
                  <a:path extrusionOk="0" h="120000" w="120000">
                    <a:moveTo>
                      <a:pt x="23225" y="0"/>
                    </a:moveTo>
                    <a:lnTo>
                      <a:pt x="34838" y="6118"/>
                    </a:lnTo>
                    <a:lnTo>
                      <a:pt x="15483" y="10198"/>
                    </a:lnTo>
                    <a:lnTo>
                      <a:pt x="11612" y="22436"/>
                    </a:lnTo>
                    <a:lnTo>
                      <a:pt x="27096" y="38753"/>
                    </a:lnTo>
                    <a:lnTo>
                      <a:pt x="30967" y="55070"/>
                    </a:lnTo>
                    <a:lnTo>
                      <a:pt x="0" y="120000"/>
                    </a:lnTo>
                    <a:lnTo>
                      <a:pt x="34838" y="79206"/>
                    </a:lnTo>
                    <a:lnTo>
                      <a:pt x="54193" y="73427"/>
                    </a:lnTo>
                    <a:lnTo>
                      <a:pt x="81290" y="42832"/>
                    </a:lnTo>
                    <a:lnTo>
                      <a:pt x="92903" y="40793"/>
                    </a:lnTo>
                    <a:lnTo>
                      <a:pt x="92903" y="30594"/>
                    </a:lnTo>
                    <a:lnTo>
                      <a:pt x="120000" y="22436"/>
                    </a:lnTo>
                    <a:lnTo>
                      <a:pt x="104516" y="20396"/>
                    </a:lnTo>
                    <a:lnTo>
                      <a:pt x="23225" y="0"/>
                    </a:lnTo>
                    <a:lnTo>
                      <a:pt x="23225" y="0"/>
                    </a:lnTo>
                    <a:close/>
                  </a:path>
                </a:pathLst>
              </a:custGeom>
              <a:solidFill>
                <a:schemeClr val="dk1"/>
              </a:soli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sp>
            <p:nvSpPr>
              <p:cNvPr id="51" name="Shape 51"/>
              <p:cNvSpPr/>
              <p:nvPr/>
            </p:nvSpPr>
            <p:spPr>
              <a:xfrm>
                <a:off x="4810125" y="6180137"/>
                <a:ext cx="600075" cy="430212"/>
              </a:xfrm>
              <a:custGeom>
                <a:pathLst>
                  <a:path extrusionOk="0" h="120000" w="120000">
                    <a:moveTo>
                      <a:pt x="5714" y="0"/>
                    </a:moveTo>
                    <a:lnTo>
                      <a:pt x="3809" y="5756"/>
                    </a:lnTo>
                    <a:lnTo>
                      <a:pt x="0" y="17712"/>
                    </a:lnTo>
                    <a:lnTo>
                      <a:pt x="19047" y="53579"/>
                    </a:lnTo>
                    <a:lnTo>
                      <a:pt x="98412" y="120000"/>
                    </a:lnTo>
                    <a:lnTo>
                      <a:pt x="92063" y="61549"/>
                    </a:lnTo>
                    <a:lnTo>
                      <a:pt x="120000" y="33653"/>
                    </a:lnTo>
                    <a:lnTo>
                      <a:pt x="79682" y="41623"/>
                    </a:lnTo>
                    <a:lnTo>
                      <a:pt x="28571" y="23911"/>
                    </a:lnTo>
                    <a:lnTo>
                      <a:pt x="5714" y="0"/>
                    </a:lnTo>
                    <a:lnTo>
                      <a:pt x="5714" y="0"/>
                    </a:lnTo>
                    <a:close/>
                  </a:path>
                </a:pathLst>
              </a:custGeom>
              <a:solidFill>
                <a:schemeClr val="dk1"/>
              </a:soli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sp>
            <p:nvSpPr>
              <p:cNvPr id="52" name="Shape 52"/>
              <p:cNvSpPr/>
              <p:nvPr/>
            </p:nvSpPr>
            <p:spPr>
              <a:xfrm>
                <a:off x="5759450" y="6137275"/>
                <a:ext cx="246062" cy="117474"/>
              </a:xfrm>
              <a:custGeom>
                <a:pathLst>
                  <a:path extrusionOk="0" h="120000" w="120000">
                    <a:moveTo>
                      <a:pt x="88258" y="0"/>
                    </a:moveTo>
                    <a:lnTo>
                      <a:pt x="0" y="0"/>
                    </a:lnTo>
                    <a:lnTo>
                      <a:pt x="0" y="0"/>
                    </a:lnTo>
                    <a:lnTo>
                      <a:pt x="4645" y="10909"/>
                    </a:lnTo>
                    <a:lnTo>
                      <a:pt x="4645" y="32727"/>
                    </a:lnTo>
                    <a:lnTo>
                      <a:pt x="0" y="43636"/>
                    </a:lnTo>
                    <a:lnTo>
                      <a:pt x="60387" y="109090"/>
                    </a:lnTo>
                    <a:lnTo>
                      <a:pt x="74322" y="76363"/>
                    </a:lnTo>
                    <a:lnTo>
                      <a:pt x="120000" y="120000"/>
                    </a:lnTo>
                    <a:lnTo>
                      <a:pt x="97548" y="43636"/>
                    </a:lnTo>
                    <a:lnTo>
                      <a:pt x="115354" y="0"/>
                    </a:lnTo>
                    <a:lnTo>
                      <a:pt x="88258" y="0"/>
                    </a:lnTo>
                    <a:lnTo>
                      <a:pt x="88258" y="0"/>
                    </a:lnTo>
                    <a:close/>
                  </a:path>
                </a:pathLst>
              </a:custGeom>
              <a:solidFill>
                <a:schemeClr val="dk1"/>
              </a:soli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sp>
            <p:nvSpPr>
              <p:cNvPr id="53" name="Shape 53"/>
              <p:cNvSpPr/>
              <p:nvPr/>
            </p:nvSpPr>
            <p:spPr>
              <a:xfrm>
                <a:off x="3946525" y="6126162"/>
                <a:ext cx="66674" cy="128587"/>
              </a:xfrm>
              <a:custGeom>
                <a:pathLst>
                  <a:path extrusionOk="0" h="120000" w="120000">
                    <a:moveTo>
                      <a:pt x="17142" y="60000"/>
                    </a:moveTo>
                    <a:lnTo>
                      <a:pt x="0" y="30000"/>
                    </a:lnTo>
                    <a:lnTo>
                      <a:pt x="34285" y="10000"/>
                    </a:lnTo>
                    <a:lnTo>
                      <a:pt x="0" y="10000"/>
                    </a:lnTo>
                    <a:lnTo>
                      <a:pt x="34285" y="10000"/>
                    </a:lnTo>
                    <a:lnTo>
                      <a:pt x="68571" y="10000"/>
                    </a:lnTo>
                    <a:lnTo>
                      <a:pt x="102857" y="10000"/>
                    </a:lnTo>
                    <a:lnTo>
                      <a:pt x="120000" y="0"/>
                    </a:lnTo>
                    <a:lnTo>
                      <a:pt x="85714" y="30000"/>
                    </a:lnTo>
                    <a:lnTo>
                      <a:pt x="120000" y="80000"/>
                    </a:lnTo>
                    <a:lnTo>
                      <a:pt x="34285" y="120000"/>
                    </a:lnTo>
                    <a:lnTo>
                      <a:pt x="17142" y="60000"/>
                    </a:lnTo>
                    <a:lnTo>
                      <a:pt x="17142" y="60000"/>
                    </a:lnTo>
                    <a:close/>
                  </a:path>
                </a:pathLst>
              </a:custGeom>
              <a:solidFill>
                <a:schemeClr val="dk1"/>
              </a:soli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grpSp>
        <p:sp>
          <p:nvSpPr>
            <p:cNvPr id="54" name="Shape 54"/>
            <p:cNvSpPr/>
            <p:nvPr/>
          </p:nvSpPr>
          <p:spPr>
            <a:xfrm>
              <a:off x="0" y="6019800"/>
              <a:ext cx="6311900" cy="849312"/>
            </a:xfrm>
            <a:custGeom>
              <a:pathLst>
                <a:path extrusionOk="0" h="120000" w="120000">
                  <a:moveTo>
                    <a:pt x="120000" y="120000"/>
                  </a:moveTo>
                  <a:lnTo>
                    <a:pt x="119818" y="120000"/>
                  </a:lnTo>
                  <a:lnTo>
                    <a:pt x="116016" y="115901"/>
                  </a:lnTo>
                  <a:lnTo>
                    <a:pt x="75060" y="69449"/>
                  </a:lnTo>
                  <a:lnTo>
                    <a:pt x="61539" y="8197"/>
                  </a:lnTo>
                  <a:lnTo>
                    <a:pt x="57555" y="5464"/>
                  </a:lnTo>
                  <a:lnTo>
                    <a:pt x="56830" y="12296"/>
                  </a:lnTo>
                  <a:lnTo>
                    <a:pt x="56106" y="12296"/>
                  </a:lnTo>
                  <a:lnTo>
                    <a:pt x="55231" y="6831"/>
                  </a:lnTo>
                  <a:lnTo>
                    <a:pt x="51428" y="23225"/>
                  </a:lnTo>
                  <a:lnTo>
                    <a:pt x="48531" y="28690"/>
                  </a:lnTo>
                  <a:lnTo>
                    <a:pt x="47112" y="30056"/>
                  </a:lnTo>
                  <a:lnTo>
                    <a:pt x="45120" y="23225"/>
                  </a:lnTo>
                  <a:lnTo>
                    <a:pt x="40955" y="28690"/>
                  </a:lnTo>
                  <a:lnTo>
                    <a:pt x="38782" y="5464"/>
                  </a:lnTo>
                  <a:lnTo>
                    <a:pt x="38631" y="4098"/>
                  </a:lnTo>
                  <a:lnTo>
                    <a:pt x="38088" y="2732"/>
                  </a:lnTo>
                  <a:lnTo>
                    <a:pt x="37364" y="1366"/>
                  </a:lnTo>
                  <a:lnTo>
                    <a:pt x="36820" y="0"/>
                  </a:lnTo>
                  <a:lnTo>
                    <a:pt x="36096" y="0"/>
                  </a:lnTo>
                  <a:lnTo>
                    <a:pt x="35191" y="0"/>
                  </a:lnTo>
                  <a:lnTo>
                    <a:pt x="34466" y="0"/>
                  </a:lnTo>
                  <a:lnTo>
                    <a:pt x="34285" y="0"/>
                  </a:lnTo>
                  <a:lnTo>
                    <a:pt x="34104" y="0"/>
                  </a:lnTo>
                  <a:lnTo>
                    <a:pt x="33923" y="1366"/>
                  </a:lnTo>
                  <a:lnTo>
                    <a:pt x="33742" y="2732"/>
                  </a:lnTo>
                  <a:lnTo>
                    <a:pt x="33199" y="4098"/>
                  </a:lnTo>
                  <a:lnTo>
                    <a:pt x="32837" y="4098"/>
                  </a:lnTo>
                  <a:lnTo>
                    <a:pt x="32293" y="5464"/>
                  </a:lnTo>
                  <a:lnTo>
                    <a:pt x="31750" y="6831"/>
                  </a:lnTo>
                  <a:lnTo>
                    <a:pt x="31207" y="8197"/>
                  </a:lnTo>
                  <a:lnTo>
                    <a:pt x="31026" y="9563"/>
                  </a:lnTo>
                  <a:lnTo>
                    <a:pt x="29245" y="13662"/>
                  </a:lnTo>
                  <a:lnTo>
                    <a:pt x="27796" y="16394"/>
                  </a:lnTo>
                  <a:lnTo>
                    <a:pt x="25804" y="10929"/>
                  </a:lnTo>
                  <a:lnTo>
                    <a:pt x="24899" y="10929"/>
                  </a:lnTo>
                  <a:lnTo>
                    <a:pt x="22907" y="16394"/>
                  </a:lnTo>
                  <a:lnTo>
                    <a:pt x="22183" y="16394"/>
                  </a:lnTo>
                  <a:lnTo>
                    <a:pt x="21307" y="13662"/>
                  </a:lnTo>
                  <a:lnTo>
                    <a:pt x="19315" y="13662"/>
                  </a:lnTo>
                  <a:lnTo>
                    <a:pt x="16418" y="16394"/>
                  </a:lnTo>
                  <a:lnTo>
                    <a:pt x="11740" y="4098"/>
                  </a:lnTo>
                  <a:lnTo>
                    <a:pt x="9748" y="13662"/>
                  </a:lnTo>
                  <a:lnTo>
                    <a:pt x="9567" y="13662"/>
                  </a:lnTo>
                  <a:lnTo>
                    <a:pt x="9205" y="16394"/>
                  </a:lnTo>
                  <a:lnTo>
                    <a:pt x="8661" y="17760"/>
                  </a:lnTo>
                  <a:lnTo>
                    <a:pt x="7937" y="20493"/>
                  </a:lnTo>
                  <a:lnTo>
                    <a:pt x="6126" y="27324"/>
                  </a:lnTo>
                  <a:lnTo>
                    <a:pt x="4496" y="34155"/>
                  </a:lnTo>
                  <a:lnTo>
                    <a:pt x="2354" y="38254"/>
                  </a:lnTo>
                  <a:lnTo>
                    <a:pt x="0" y="40986"/>
                  </a:lnTo>
                  <a:lnTo>
                    <a:pt x="0" y="120000"/>
                  </a:lnTo>
                  <a:lnTo>
                    <a:pt x="30482" y="120000"/>
                  </a:lnTo>
                  <a:lnTo>
                    <a:pt x="112424" y="120000"/>
                  </a:lnTo>
                  <a:lnTo>
                    <a:pt x="120000" y="120000"/>
                  </a:lnTo>
                  <a:lnTo>
                    <a:pt x="120000" y="120000"/>
                  </a:lnTo>
                  <a:close/>
                </a:path>
              </a:pathLst>
            </a:custGeom>
            <a:gradFill>
              <a:gsLst>
                <a:gs pos="0">
                  <a:srgbClr val="73654F"/>
                </a:gs>
                <a:gs pos="100000">
                  <a:schemeClr val="dk1"/>
                </a:gs>
              </a:gsLst>
              <a:lin ang="5400000" scaled="0"/>
            </a:gra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grpSp>
      <p:grpSp>
        <p:nvGrpSpPr>
          <p:cNvPr id="55" name="Shape 55"/>
          <p:cNvGrpSpPr/>
          <p:nvPr/>
        </p:nvGrpSpPr>
        <p:grpSpPr>
          <a:xfrm>
            <a:off x="627062" y="6021387"/>
            <a:ext cx="5684836" cy="849312"/>
            <a:chOff x="627062" y="6021387"/>
            <a:chExt cx="5684836" cy="849312"/>
          </a:xfrm>
        </p:grpSpPr>
        <p:sp>
          <p:nvSpPr>
            <p:cNvPr id="56" name="Shape 56"/>
            <p:cNvSpPr/>
            <p:nvPr/>
          </p:nvSpPr>
          <p:spPr>
            <a:xfrm>
              <a:off x="1898650" y="6021387"/>
              <a:ext cx="579436" cy="461961"/>
            </a:xfrm>
            <a:custGeom>
              <a:pathLst>
                <a:path extrusionOk="0" h="120000" w="120000">
                  <a:moveTo>
                    <a:pt x="7890" y="10034"/>
                  </a:moveTo>
                  <a:lnTo>
                    <a:pt x="0" y="25087"/>
                  </a:lnTo>
                  <a:lnTo>
                    <a:pt x="21698" y="45156"/>
                  </a:lnTo>
                  <a:lnTo>
                    <a:pt x="47013" y="75261"/>
                  </a:lnTo>
                  <a:lnTo>
                    <a:pt x="62794" y="70243"/>
                  </a:lnTo>
                  <a:lnTo>
                    <a:pt x="112109" y="120000"/>
                  </a:lnTo>
                  <a:lnTo>
                    <a:pt x="100273" y="72752"/>
                  </a:lnTo>
                  <a:lnTo>
                    <a:pt x="119999" y="55191"/>
                  </a:lnTo>
                  <a:lnTo>
                    <a:pt x="118027" y="52682"/>
                  </a:lnTo>
                  <a:lnTo>
                    <a:pt x="110136" y="47665"/>
                  </a:lnTo>
                  <a:lnTo>
                    <a:pt x="98301" y="37630"/>
                  </a:lnTo>
                  <a:lnTo>
                    <a:pt x="84493" y="30104"/>
                  </a:lnTo>
                  <a:lnTo>
                    <a:pt x="70684" y="22578"/>
                  </a:lnTo>
                  <a:lnTo>
                    <a:pt x="56876" y="15052"/>
                  </a:lnTo>
                  <a:lnTo>
                    <a:pt x="47013" y="10034"/>
                  </a:lnTo>
                  <a:lnTo>
                    <a:pt x="43068" y="7526"/>
                  </a:lnTo>
                  <a:lnTo>
                    <a:pt x="35178" y="7526"/>
                  </a:lnTo>
                  <a:lnTo>
                    <a:pt x="31232" y="7526"/>
                  </a:lnTo>
                  <a:lnTo>
                    <a:pt x="23671" y="5017"/>
                  </a:lnTo>
                  <a:lnTo>
                    <a:pt x="21698" y="5017"/>
                  </a:lnTo>
                  <a:lnTo>
                    <a:pt x="17753" y="2508"/>
                  </a:lnTo>
                  <a:lnTo>
                    <a:pt x="13808" y="0"/>
                  </a:lnTo>
                  <a:lnTo>
                    <a:pt x="9863" y="0"/>
                  </a:lnTo>
                  <a:lnTo>
                    <a:pt x="7890" y="10034"/>
                  </a:lnTo>
                  <a:lnTo>
                    <a:pt x="7890" y="10034"/>
                  </a:lnTo>
                  <a:close/>
                </a:path>
              </a:pathLst>
            </a:custGeom>
            <a:solidFill>
              <a:schemeClr val="dk1"/>
            </a:soli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sp>
          <p:nvSpPr>
            <p:cNvPr id="57" name="Shape 57"/>
            <p:cNvSpPr/>
            <p:nvPr/>
          </p:nvSpPr>
          <p:spPr>
            <a:xfrm>
              <a:off x="3084511" y="6078537"/>
              <a:ext cx="3227386" cy="792162"/>
            </a:xfrm>
            <a:custGeom>
              <a:pathLst>
                <a:path extrusionOk="0" h="120000" w="120000">
                  <a:moveTo>
                    <a:pt x="10978" y="4328"/>
                  </a:moveTo>
                  <a:lnTo>
                    <a:pt x="8145" y="1442"/>
                  </a:lnTo>
                  <a:lnTo>
                    <a:pt x="5666" y="0"/>
                  </a:lnTo>
                  <a:lnTo>
                    <a:pt x="2124" y="0"/>
                  </a:lnTo>
                  <a:lnTo>
                    <a:pt x="708" y="6012"/>
                  </a:lnTo>
                  <a:lnTo>
                    <a:pt x="0" y="30781"/>
                  </a:lnTo>
                  <a:lnTo>
                    <a:pt x="3541" y="25010"/>
                  </a:lnTo>
                  <a:lnTo>
                    <a:pt x="5312" y="32224"/>
                  </a:lnTo>
                  <a:lnTo>
                    <a:pt x="8853" y="36793"/>
                  </a:lnTo>
                  <a:lnTo>
                    <a:pt x="12336" y="65651"/>
                  </a:lnTo>
                  <a:lnTo>
                    <a:pt x="23669" y="86332"/>
                  </a:lnTo>
                  <a:lnTo>
                    <a:pt x="45863" y="86332"/>
                  </a:lnTo>
                  <a:lnTo>
                    <a:pt x="120000" y="120000"/>
                  </a:lnTo>
                  <a:lnTo>
                    <a:pt x="120000" y="120000"/>
                  </a:lnTo>
                  <a:lnTo>
                    <a:pt x="117520" y="118557"/>
                  </a:lnTo>
                  <a:lnTo>
                    <a:pt x="39901" y="58436"/>
                  </a:lnTo>
                  <a:lnTo>
                    <a:pt x="30339" y="38236"/>
                  </a:lnTo>
                  <a:lnTo>
                    <a:pt x="25086" y="26452"/>
                  </a:lnTo>
                  <a:lnTo>
                    <a:pt x="21544" y="22124"/>
                  </a:lnTo>
                  <a:lnTo>
                    <a:pt x="16586" y="14669"/>
                  </a:lnTo>
                  <a:lnTo>
                    <a:pt x="10978" y="4328"/>
                  </a:lnTo>
                  <a:lnTo>
                    <a:pt x="10978" y="4328"/>
                  </a:lnTo>
                  <a:close/>
                </a:path>
              </a:pathLst>
            </a:custGeom>
            <a:solidFill>
              <a:schemeClr val="dk1"/>
            </a:soli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sp>
          <p:nvSpPr>
            <p:cNvPr id="58" name="Shape 58"/>
            <p:cNvSpPr/>
            <p:nvPr/>
          </p:nvSpPr>
          <p:spPr>
            <a:xfrm>
              <a:off x="2905125" y="6069012"/>
              <a:ext cx="112711" cy="96836"/>
            </a:xfrm>
            <a:custGeom>
              <a:pathLst>
                <a:path extrusionOk="0" h="120000" w="120000">
                  <a:moveTo>
                    <a:pt x="0" y="36000"/>
                  </a:moveTo>
                  <a:lnTo>
                    <a:pt x="10140" y="36000"/>
                  </a:lnTo>
                  <a:lnTo>
                    <a:pt x="20281" y="24000"/>
                  </a:lnTo>
                  <a:lnTo>
                    <a:pt x="10140" y="12000"/>
                  </a:lnTo>
                  <a:lnTo>
                    <a:pt x="0" y="0"/>
                  </a:lnTo>
                  <a:lnTo>
                    <a:pt x="49014" y="36000"/>
                  </a:lnTo>
                  <a:lnTo>
                    <a:pt x="89577" y="36000"/>
                  </a:lnTo>
                  <a:lnTo>
                    <a:pt x="99718" y="60000"/>
                  </a:lnTo>
                  <a:lnTo>
                    <a:pt x="109859" y="84000"/>
                  </a:lnTo>
                  <a:lnTo>
                    <a:pt x="120000" y="108000"/>
                  </a:lnTo>
                  <a:lnTo>
                    <a:pt x="120000" y="120000"/>
                  </a:lnTo>
                  <a:lnTo>
                    <a:pt x="99718" y="108000"/>
                  </a:lnTo>
                  <a:lnTo>
                    <a:pt x="79436" y="84000"/>
                  </a:lnTo>
                  <a:lnTo>
                    <a:pt x="38873" y="60000"/>
                  </a:lnTo>
                  <a:lnTo>
                    <a:pt x="38873" y="72000"/>
                  </a:lnTo>
                  <a:lnTo>
                    <a:pt x="30422" y="84000"/>
                  </a:lnTo>
                  <a:lnTo>
                    <a:pt x="20281" y="96000"/>
                  </a:lnTo>
                  <a:lnTo>
                    <a:pt x="10140" y="96000"/>
                  </a:lnTo>
                  <a:lnTo>
                    <a:pt x="10140" y="96000"/>
                  </a:lnTo>
                  <a:lnTo>
                    <a:pt x="10140" y="72000"/>
                  </a:lnTo>
                  <a:lnTo>
                    <a:pt x="0" y="36000"/>
                  </a:lnTo>
                  <a:lnTo>
                    <a:pt x="0" y="36000"/>
                  </a:lnTo>
                  <a:close/>
                </a:path>
              </a:pathLst>
            </a:custGeom>
            <a:solidFill>
              <a:schemeClr val="dk1"/>
            </a:soli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sp>
          <p:nvSpPr>
            <p:cNvPr id="59" name="Shape 59"/>
            <p:cNvSpPr/>
            <p:nvPr/>
          </p:nvSpPr>
          <p:spPr>
            <a:xfrm>
              <a:off x="1357312" y="6099175"/>
              <a:ext cx="255587" cy="260350"/>
            </a:xfrm>
            <a:custGeom>
              <a:pathLst>
                <a:path extrusionOk="0" h="120000" w="120000">
                  <a:moveTo>
                    <a:pt x="22360" y="0"/>
                  </a:moveTo>
                  <a:lnTo>
                    <a:pt x="35776" y="4444"/>
                  </a:lnTo>
                  <a:lnTo>
                    <a:pt x="53664" y="4444"/>
                  </a:lnTo>
                  <a:lnTo>
                    <a:pt x="84968" y="8888"/>
                  </a:lnTo>
                  <a:lnTo>
                    <a:pt x="71552" y="40000"/>
                  </a:lnTo>
                  <a:lnTo>
                    <a:pt x="71552" y="44444"/>
                  </a:lnTo>
                  <a:lnTo>
                    <a:pt x="76024" y="53333"/>
                  </a:lnTo>
                  <a:lnTo>
                    <a:pt x="80496" y="62222"/>
                  </a:lnTo>
                  <a:lnTo>
                    <a:pt x="89440" y="71111"/>
                  </a:lnTo>
                  <a:lnTo>
                    <a:pt x="106583" y="84444"/>
                  </a:lnTo>
                  <a:lnTo>
                    <a:pt x="115527" y="102222"/>
                  </a:lnTo>
                  <a:lnTo>
                    <a:pt x="120000" y="115555"/>
                  </a:lnTo>
                  <a:lnTo>
                    <a:pt x="120000" y="120000"/>
                  </a:lnTo>
                  <a:lnTo>
                    <a:pt x="71552" y="75555"/>
                  </a:lnTo>
                  <a:lnTo>
                    <a:pt x="22360" y="40000"/>
                  </a:lnTo>
                  <a:lnTo>
                    <a:pt x="0" y="0"/>
                  </a:lnTo>
                  <a:lnTo>
                    <a:pt x="22360" y="0"/>
                  </a:lnTo>
                  <a:lnTo>
                    <a:pt x="22360" y="0"/>
                  </a:lnTo>
                  <a:close/>
                </a:path>
              </a:pathLst>
            </a:custGeom>
            <a:solidFill>
              <a:schemeClr val="dk1"/>
            </a:soli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sp>
          <p:nvSpPr>
            <p:cNvPr id="60" name="Shape 60"/>
            <p:cNvSpPr/>
            <p:nvPr/>
          </p:nvSpPr>
          <p:spPr>
            <a:xfrm>
              <a:off x="1120775" y="6118225"/>
              <a:ext cx="93662" cy="96836"/>
            </a:xfrm>
            <a:custGeom>
              <a:pathLst>
                <a:path extrusionOk="0" h="120000" w="120000">
                  <a:moveTo>
                    <a:pt x="120000" y="12000"/>
                  </a:moveTo>
                  <a:lnTo>
                    <a:pt x="83389" y="60000"/>
                  </a:lnTo>
                  <a:lnTo>
                    <a:pt x="83389" y="72000"/>
                  </a:lnTo>
                  <a:lnTo>
                    <a:pt x="95593" y="84000"/>
                  </a:lnTo>
                  <a:lnTo>
                    <a:pt x="107796" y="108000"/>
                  </a:lnTo>
                  <a:lnTo>
                    <a:pt x="107796" y="120000"/>
                  </a:lnTo>
                  <a:lnTo>
                    <a:pt x="95593" y="108000"/>
                  </a:lnTo>
                  <a:lnTo>
                    <a:pt x="71186" y="96000"/>
                  </a:lnTo>
                  <a:lnTo>
                    <a:pt x="46779" y="72000"/>
                  </a:lnTo>
                  <a:lnTo>
                    <a:pt x="34576" y="60000"/>
                  </a:lnTo>
                  <a:lnTo>
                    <a:pt x="0" y="0"/>
                  </a:lnTo>
                  <a:lnTo>
                    <a:pt x="120000" y="12000"/>
                  </a:lnTo>
                  <a:lnTo>
                    <a:pt x="120000" y="12000"/>
                  </a:lnTo>
                  <a:close/>
                </a:path>
              </a:pathLst>
            </a:custGeom>
            <a:solidFill>
              <a:schemeClr val="dk1"/>
            </a:soli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sp>
          <p:nvSpPr>
            <p:cNvPr id="61" name="Shape 61"/>
            <p:cNvSpPr/>
            <p:nvPr/>
          </p:nvSpPr>
          <p:spPr>
            <a:xfrm>
              <a:off x="627062" y="6049962"/>
              <a:ext cx="388936" cy="328611"/>
            </a:xfrm>
            <a:custGeom>
              <a:pathLst>
                <a:path extrusionOk="0" h="120000" w="120000">
                  <a:moveTo>
                    <a:pt x="114122" y="21176"/>
                  </a:moveTo>
                  <a:lnTo>
                    <a:pt x="120000" y="24705"/>
                  </a:lnTo>
                  <a:lnTo>
                    <a:pt x="102367" y="49411"/>
                  </a:lnTo>
                  <a:lnTo>
                    <a:pt x="70040" y="77647"/>
                  </a:lnTo>
                  <a:lnTo>
                    <a:pt x="81795" y="91764"/>
                  </a:lnTo>
                  <a:lnTo>
                    <a:pt x="87673" y="120000"/>
                  </a:lnTo>
                  <a:lnTo>
                    <a:pt x="37714" y="77647"/>
                  </a:lnTo>
                  <a:lnTo>
                    <a:pt x="23020" y="49411"/>
                  </a:lnTo>
                  <a:lnTo>
                    <a:pt x="43591" y="38823"/>
                  </a:lnTo>
                  <a:lnTo>
                    <a:pt x="28897" y="21176"/>
                  </a:lnTo>
                  <a:lnTo>
                    <a:pt x="0" y="7058"/>
                  </a:lnTo>
                  <a:lnTo>
                    <a:pt x="0" y="0"/>
                  </a:lnTo>
                  <a:lnTo>
                    <a:pt x="2938" y="0"/>
                  </a:lnTo>
                  <a:lnTo>
                    <a:pt x="5877" y="0"/>
                  </a:lnTo>
                  <a:lnTo>
                    <a:pt x="23020" y="3529"/>
                  </a:lnTo>
                  <a:lnTo>
                    <a:pt x="37714" y="3529"/>
                  </a:lnTo>
                  <a:lnTo>
                    <a:pt x="40653" y="3529"/>
                  </a:lnTo>
                  <a:lnTo>
                    <a:pt x="43591" y="3529"/>
                  </a:lnTo>
                  <a:lnTo>
                    <a:pt x="49469" y="7058"/>
                  </a:lnTo>
                  <a:lnTo>
                    <a:pt x="61224" y="7058"/>
                  </a:lnTo>
                  <a:lnTo>
                    <a:pt x="70040" y="10588"/>
                  </a:lnTo>
                  <a:lnTo>
                    <a:pt x="72979" y="10588"/>
                  </a:lnTo>
                  <a:lnTo>
                    <a:pt x="72979" y="10588"/>
                  </a:lnTo>
                  <a:lnTo>
                    <a:pt x="99428" y="14117"/>
                  </a:lnTo>
                  <a:lnTo>
                    <a:pt x="114122" y="21176"/>
                  </a:lnTo>
                  <a:lnTo>
                    <a:pt x="114122" y="21176"/>
                  </a:lnTo>
                  <a:close/>
                </a:path>
              </a:pathLst>
            </a:custGeom>
            <a:solidFill>
              <a:schemeClr val="dk1"/>
            </a:solidFill>
            <a:ln>
              <a:noFill/>
            </a:ln>
          </p:spPr>
          <p:txBody>
            <a:bodyPr anchorCtr="0" anchor="t"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grpSp>
      <p:sp>
        <p:nvSpPr>
          <p:cNvPr id="62" name="Shape 62"/>
          <p:cNvSpPr txBox="1"/>
          <p:nvPr>
            <p:ph type="title"/>
          </p:nvPr>
        </p:nvSpPr>
        <p:spPr>
          <a:xfrm>
            <a:off x="457200" y="228600"/>
            <a:ext cx="8229600" cy="1143000"/>
          </a:xfrm>
          <a:prstGeom prst="rect">
            <a:avLst/>
          </a:prstGeom>
          <a:noFill/>
          <a:ln>
            <a:noFill/>
          </a:ln>
        </p:spPr>
        <p:txBody>
          <a:bodyPr anchorCtr="0" anchor="ctr" bIns="91425" lIns="91425" rIns="91425" tIns="91425"/>
          <a:lstStyle>
            <a:lvl1pPr indent="0" lvl="0" marL="0" marR="0" rtl="0" algn="ctr">
              <a:spcBef>
                <a:spcPts val="0"/>
              </a:spcBef>
              <a:spcAft>
                <a:spcPts val="0"/>
              </a:spcAft>
              <a:buNone/>
              <a:defRPr b="0" i="0" sz="4400" u="none" cap="none" strike="noStrike">
                <a:solidFill>
                  <a:schemeClr val="lt2"/>
                </a:solidFill>
                <a:latin typeface="Arial"/>
                <a:ea typeface="Arial"/>
                <a:cs typeface="Arial"/>
                <a:sym typeface="Arial"/>
              </a:defRPr>
            </a:lvl1pPr>
            <a:lvl2pPr indent="0" lvl="1" marL="0" marR="0" rtl="0" algn="ctr">
              <a:spcBef>
                <a:spcPts val="0"/>
              </a:spcBef>
              <a:spcAft>
                <a:spcPts val="0"/>
              </a:spcAft>
              <a:buNone/>
              <a:defRPr b="0" i="0" sz="4400" u="none" cap="none" strike="noStrike">
                <a:solidFill>
                  <a:schemeClr val="lt2"/>
                </a:solidFill>
                <a:latin typeface="Arial"/>
                <a:ea typeface="Arial"/>
                <a:cs typeface="Arial"/>
                <a:sym typeface="Arial"/>
              </a:defRPr>
            </a:lvl2pPr>
            <a:lvl3pPr indent="0" lvl="2" marL="0" marR="0" rtl="0" algn="ctr">
              <a:spcBef>
                <a:spcPts val="0"/>
              </a:spcBef>
              <a:spcAft>
                <a:spcPts val="0"/>
              </a:spcAft>
              <a:buNone/>
              <a:defRPr b="0" i="0" sz="4400" u="none" cap="none" strike="noStrike">
                <a:solidFill>
                  <a:schemeClr val="lt2"/>
                </a:solidFill>
                <a:latin typeface="Arial"/>
                <a:ea typeface="Arial"/>
                <a:cs typeface="Arial"/>
                <a:sym typeface="Arial"/>
              </a:defRPr>
            </a:lvl3pPr>
            <a:lvl4pPr indent="0" lvl="3" marL="0" marR="0" rtl="0" algn="ctr">
              <a:spcBef>
                <a:spcPts val="0"/>
              </a:spcBef>
              <a:spcAft>
                <a:spcPts val="0"/>
              </a:spcAft>
              <a:buNone/>
              <a:defRPr b="0" i="0" sz="4400" u="none" cap="none" strike="noStrike">
                <a:solidFill>
                  <a:schemeClr val="lt2"/>
                </a:solidFill>
                <a:latin typeface="Arial"/>
                <a:ea typeface="Arial"/>
                <a:cs typeface="Arial"/>
                <a:sym typeface="Arial"/>
              </a:defRPr>
            </a:lvl4pPr>
            <a:lvl5pPr indent="0" lvl="4" marL="0" marR="0" rtl="0" algn="ctr">
              <a:spcBef>
                <a:spcPts val="0"/>
              </a:spcBef>
              <a:spcAft>
                <a:spcPts val="0"/>
              </a:spcAft>
              <a:buNone/>
              <a:defRPr b="0" i="0" sz="4400" u="none" cap="none" strike="noStrike">
                <a:solidFill>
                  <a:schemeClr val="lt2"/>
                </a:solidFill>
                <a:latin typeface="Arial"/>
                <a:ea typeface="Arial"/>
                <a:cs typeface="Arial"/>
                <a:sym typeface="Arial"/>
              </a:defRPr>
            </a:lvl5pPr>
            <a:lvl6pPr indent="0" lvl="5" marL="457200" marR="0" rtl="0" algn="ctr">
              <a:spcBef>
                <a:spcPts val="0"/>
              </a:spcBef>
              <a:spcAft>
                <a:spcPts val="0"/>
              </a:spcAft>
              <a:buNone/>
              <a:defRPr b="0" i="0" sz="4400" u="none" cap="none" strike="noStrike">
                <a:solidFill>
                  <a:schemeClr val="lt2"/>
                </a:solidFill>
                <a:latin typeface="Arial"/>
                <a:ea typeface="Arial"/>
                <a:cs typeface="Arial"/>
                <a:sym typeface="Arial"/>
              </a:defRPr>
            </a:lvl6pPr>
            <a:lvl7pPr indent="0" lvl="6" marL="914400" marR="0" rtl="0" algn="ctr">
              <a:spcBef>
                <a:spcPts val="0"/>
              </a:spcBef>
              <a:spcAft>
                <a:spcPts val="0"/>
              </a:spcAft>
              <a:buNone/>
              <a:defRPr b="0" i="0" sz="4400" u="none" cap="none" strike="noStrike">
                <a:solidFill>
                  <a:schemeClr val="lt2"/>
                </a:solidFill>
                <a:latin typeface="Arial"/>
                <a:ea typeface="Arial"/>
                <a:cs typeface="Arial"/>
                <a:sym typeface="Arial"/>
              </a:defRPr>
            </a:lvl7pPr>
            <a:lvl8pPr indent="0" lvl="7" marL="1371600" marR="0" rtl="0" algn="ctr">
              <a:spcBef>
                <a:spcPts val="0"/>
              </a:spcBef>
              <a:spcAft>
                <a:spcPts val="0"/>
              </a:spcAft>
              <a:buNone/>
              <a:defRPr b="0" i="0" sz="4400" u="none" cap="none" strike="noStrike">
                <a:solidFill>
                  <a:schemeClr val="lt2"/>
                </a:solidFill>
                <a:latin typeface="Arial"/>
                <a:ea typeface="Arial"/>
                <a:cs typeface="Arial"/>
                <a:sym typeface="Arial"/>
              </a:defRPr>
            </a:lvl8pPr>
            <a:lvl9pPr indent="0" lvl="8" marL="1828800" marR="0" rtl="0" algn="ctr">
              <a:spcBef>
                <a:spcPts val="0"/>
              </a:spcBef>
              <a:spcAft>
                <a:spcPts val="0"/>
              </a:spcAft>
              <a:buNone/>
              <a:defRPr b="0" i="0" sz="4400" u="none" cap="none" strike="noStrike">
                <a:solidFill>
                  <a:schemeClr val="lt2"/>
                </a:solidFill>
                <a:latin typeface="Arial"/>
                <a:ea typeface="Arial"/>
                <a:cs typeface="Arial"/>
                <a:sym typeface="Arial"/>
              </a:defRPr>
            </a:lvl9pPr>
          </a:lstStyle>
          <a:p/>
        </p:txBody>
      </p:sp>
      <p:sp>
        <p:nvSpPr>
          <p:cNvPr id="63" name="Shape 63"/>
          <p:cNvSpPr txBox="1"/>
          <p:nvPr>
            <p:ph idx="1" type="body"/>
          </p:nvPr>
        </p:nvSpPr>
        <p:spPr>
          <a:xfrm>
            <a:off x="457200" y="1600200"/>
            <a:ext cx="8229600" cy="4495800"/>
          </a:xfrm>
          <a:prstGeom prst="rect">
            <a:avLst/>
          </a:prstGeom>
          <a:noFill/>
          <a:ln>
            <a:noFill/>
          </a:ln>
        </p:spPr>
        <p:txBody>
          <a:bodyPr anchorCtr="0" anchor="t" bIns="91425" lIns="91425" rIns="91425" tIns="91425"/>
          <a:lstStyle>
            <a:lvl1pPr indent="-139700" lvl="0" marL="342900" marR="0" rtl="0" algn="l">
              <a:spcBef>
                <a:spcPts val="640"/>
              </a:spcBef>
              <a:spcAft>
                <a:spcPts val="0"/>
              </a:spcAft>
              <a:buClr>
                <a:schemeClr val="lt2"/>
              </a:buClr>
              <a:buSzPct val="100000"/>
              <a:buFont typeface="Arial"/>
              <a:buChar char="•"/>
              <a:defRPr b="0" i="0" sz="3200" u="none" cap="none" strike="noStrike">
                <a:solidFill>
                  <a:schemeClr val="lt1"/>
                </a:solidFill>
                <a:latin typeface="Arial"/>
                <a:ea typeface="Arial"/>
                <a:cs typeface="Arial"/>
                <a:sym typeface="Arial"/>
              </a:defRPr>
            </a:lvl1pPr>
            <a:lvl2pPr indent="-107950" lvl="1" marL="742950" marR="0" rtl="0" algn="l">
              <a:spcBef>
                <a:spcPts val="560"/>
              </a:spcBef>
              <a:spcAft>
                <a:spcPts val="0"/>
              </a:spcAft>
              <a:buClr>
                <a:schemeClr val="lt1"/>
              </a:buClr>
              <a:buSzPct val="100000"/>
              <a:buFont typeface="Arial"/>
              <a:buChar char="–"/>
              <a:defRPr b="0" i="0" sz="2800" u="none" cap="none" strike="noStrike">
                <a:solidFill>
                  <a:schemeClr val="lt1"/>
                </a:solidFill>
                <a:latin typeface="Arial"/>
                <a:ea typeface="Arial"/>
                <a:cs typeface="Arial"/>
                <a:sym typeface="Arial"/>
              </a:defRPr>
            </a:lvl2pPr>
            <a:lvl3pPr indent="-76200" lvl="2" marL="1143000" marR="0" rtl="0" algn="l">
              <a:spcBef>
                <a:spcPts val="480"/>
              </a:spcBef>
              <a:spcAft>
                <a:spcPts val="0"/>
              </a:spcAft>
              <a:buClr>
                <a:schemeClr val="lt2"/>
              </a:buClr>
              <a:buSzPct val="100000"/>
              <a:buFont typeface="Arial"/>
              <a:buChar char="•"/>
              <a:defRPr b="0" i="0" sz="2400" u="none" cap="none" strike="noStrike">
                <a:solidFill>
                  <a:schemeClr val="lt1"/>
                </a:solidFill>
                <a:latin typeface="Arial"/>
                <a:ea typeface="Arial"/>
                <a:cs typeface="Arial"/>
                <a:sym typeface="Arial"/>
              </a:defRPr>
            </a:lvl3pPr>
            <a:lvl4pPr indent="-101600" lvl="3" marL="1600200" marR="0" rtl="0" algn="l">
              <a:spcBef>
                <a:spcPts val="400"/>
              </a:spcBef>
              <a:spcAft>
                <a:spcPts val="0"/>
              </a:spcAft>
              <a:buClr>
                <a:schemeClr val="lt1"/>
              </a:buClr>
              <a:buSzPct val="100000"/>
              <a:buFont typeface="Arial"/>
              <a:buChar char="–"/>
              <a:defRPr b="0" i="0" sz="2000" u="none" cap="none" strike="noStrike">
                <a:solidFill>
                  <a:schemeClr val="lt1"/>
                </a:solidFill>
                <a:latin typeface="Arial"/>
                <a:ea typeface="Arial"/>
                <a:cs typeface="Arial"/>
                <a:sym typeface="Arial"/>
              </a:defRPr>
            </a:lvl4pPr>
            <a:lvl5pPr indent="-101600" lvl="4" marL="20574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5pPr>
            <a:lvl6pPr indent="-101600" lvl="5" marL="25146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6pPr>
            <a:lvl7pPr indent="-101600" lvl="6" marL="29718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7pPr>
            <a:lvl8pPr indent="-101600" lvl="7" marL="34290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8pPr>
            <a:lvl9pPr indent="-101600" lvl="8" marL="3886200" marR="0" rtl="0" algn="l">
              <a:spcBef>
                <a:spcPts val="400"/>
              </a:spcBef>
              <a:spcAft>
                <a:spcPts val="0"/>
              </a:spcAft>
              <a:buClr>
                <a:schemeClr val="lt2"/>
              </a:buClr>
              <a:buSzPct val="100000"/>
              <a:buFont typeface="Arial"/>
              <a:buChar char="•"/>
              <a:defRPr b="0" i="0" sz="2000" u="none" cap="none" strike="noStrike">
                <a:solidFill>
                  <a:schemeClr val="lt1"/>
                </a:solidFill>
                <a:latin typeface="Arial"/>
                <a:ea typeface="Arial"/>
                <a:cs typeface="Arial"/>
                <a:sym typeface="Arial"/>
              </a:defRPr>
            </a:lvl9pPr>
          </a:lstStyle>
          <a:p/>
        </p:txBody>
      </p:sp>
      <p:sp>
        <p:nvSpPr>
          <p:cNvPr id="64" name="Shape 64"/>
          <p:cNvSpPr txBox="1"/>
          <p:nvPr>
            <p:ph idx="10" type="dt"/>
          </p:nvPr>
        </p:nvSpPr>
        <p:spPr>
          <a:xfrm>
            <a:off x="457200" y="6248400"/>
            <a:ext cx="2133599" cy="457200"/>
          </a:xfrm>
          <a:prstGeom prst="rect">
            <a:avLst/>
          </a:prstGeom>
          <a:noFill/>
          <a:ln>
            <a:noFill/>
          </a:ln>
        </p:spPr>
        <p:txBody>
          <a:bodyPr anchorCtr="0" anchor="b" bIns="91425" lIns="91425" rIns="91425" tIns="91425"/>
          <a:lstStyle>
            <a:lvl1pPr indent="0" lvl="0" marL="0" marR="0" rtl="0" algn="l">
              <a:lnSpc>
                <a:spcPct val="100000"/>
              </a:lnSpc>
              <a:spcBef>
                <a:spcPts val="0"/>
              </a:spcBef>
              <a:spcAft>
                <a:spcPts val="0"/>
              </a:spcAft>
              <a:buNone/>
              <a:defRPr b="0" i="0" sz="1800" u="none">
                <a:solidFill>
                  <a:schemeClr val="lt1"/>
                </a:solidFill>
                <a:latin typeface="Arial"/>
                <a:ea typeface="Arial"/>
                <a:cs typeface="Arial"/>
                <a:sym typeface="Arial"/>
              </a:defRPr>
            </a:lvl1pPr>
            <a:lvl2pPr indent="0" lvl="1" marL="4572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2pPr>
            <a:lvl3pPr indent="0" lvl="2" marL="914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3pPr>
            <a:lvl4pPr indent="0" lvl="3" marL="13716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4pPr>
            <a:lvl5pPr indent="0" lvl="4" marL="1828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5pPr>
            <a:lvl6pPr indent="0" lvl="5" marL="2286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6pPr>
            <a:lvl7pPr indent="0" lvl="6" marL="3200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7pPr>
            <a:lvl8pPr indent="0" lvl="7" marL="4572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8pPr>
            <a:lvl9pPr indent="0" lvl="8" marL="6400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9pPr>
          </a:lstStyle>
          <a:p/>
        </p:txBody>
      </p:sp>
      <p:sp>
        <p:nvSpPr>
          <p:cNvPr id="65" name="Shape 65"/>
          <p:cNvSpPr txBox="1"/>
          <p:nvPr>
            <p:ph idx="11" type="ftr"/>
          </p:nvPr>
        </p:nvSpPr>
        <p:spPr>
          <a:xfrm>
            <a:off x="3124200" y="6248400"/>
            <a:ext cx="2895600" cy="457200"/>
          </a:xfrm>
          <a:prstGeom prst="rect">
            <a:avLst/>
          </a:prstGeom>
          <a:noFill/>
          <a:ln>
            <a:noFill/>
          </a:ln>
        </p:spPr>
        <p:txBody>
          <a:bodyPr anchorCtr="0" anchor="b" bIns="91425" lIns="91425" rIns="91425" tIns="91425"/>
          <a:lstStyle>
            <a:lvl1pPr indent="0" lvl="0" marL="0" marR="0" rtl="0" algn="l">
              <a:lnSpc>
                <a:spcPct val="100000"/>
              </a:lnSpc>
              <a:spcBef>
                <a:spcPts val="0"/>
              </a:spcBef>
              <a:spcAft>
                <a:spcPts val="0"/>
              </a:spcAft>
              <a:buNone/>
              <a:defRPr b="0" i="0" sz="1800" u="none">
                <a:solidFill>
                  <a:schemeClr val="lt1"/>
                </a:solidFill>
                <a:latin typeface="Arial"/>
                <a:ea typeface="Arial"/>
                <a:cs typeface="Arial"/>
                <a:sym typeface="Arial"/>
              </a:defRPr>
            </a:lvl1pPr>
            <a:lvl2pPr indent="0" lvl="1" marL="4572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2pPr>
            <a:lvl3pPr indent="0" lvl="2" marL="914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3pPr>
            <a:lvl4pPr indent="0" lvl="3" marL="13716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4pPr>
            <a:lvl5pPr indent="0" lvl="4" marL="1828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5pPr>
            <a:lvl6pPr indent="0" lvl="5" marL="2286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6pPr>
            <a:lvl7pPr indent="0" lvl="6" marL="32004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7pPr>
            <a:lvl8pPr indent="0" lvl="7" marL="45720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8pPr>
            <a:lvl9pPr indent="0" lvl="8" marL="6400800" marR="0" rtl="0" algn="l">
              <a:lnSpc>
                <a:spcPct val="100000"/>
              </a:lnSpc>
              <a:spcBef>
                <a:spcPts val="0"/>
              </a:spcBef>
              <a:spcAft>
                <a:spcPts val="0"/>
              </a:spcAft>
              <a:buNone/>
              <a:defRPr b="0" i="0" sz="1800" u="none" cap="none" strike="noStrike">
                <a:solidFill>
                  <a:schemeClr val="lt1"/>
                </a:solidFill>
                <a:latin typeface="Arial"/>
                <a:ea typeface="Arial"/>
                <a:cs typeface="Arial"/>
                <a:sym typeface="Arial"/>
              </a:defRPr>
            </a:lvl9pPr>
          </a:lstStyle>
          <a:p/>
        </p:txBody>
      </p:sp>
      <p:sp>
        <p:nvSpPr>
          <p:cNvPr id="66" name="Shape 66"/>
          <p:cNvSpPr txBox="1"/>
          <p:nvPr>
            <p:ph idx="12" type="sldNum"/>
          </p:nvPr>
        </p:nvSpPr>
        <p:spPr>
          <a:xfrm>
            <a:off x="6553200" y="6248400"/>
            <a:ext cx="2133599" cy="457200"/>
          </a:xfrm>
          <a:prstGeom prst="rect">
            <a:avLst/>
          </a:prstGeom>
          <a:noFill/>
          <a:ln>
            <a:noFill/>
          </a:ln>
        </p:spPr>
        <p:txBody>
          <a:bodyPr anchorCtr="0" anchor="b" bIns="45700" lIns="91425" rIns="91425" tIns="45700">
            <a:noAutofit/>
          </a:bodyPr>
          <a:lstStyle/>
          <a:p>
            <a:pPr indent="0" lvl="0" marL="0" marR="0" rtl="0" algn="r">
              <a:lnSpc>
                <a:spcPct val="100000"/>
              </a:lnSpc>
              <a:spcBef>
                <a:spcPts val="0"/>
              </a:spcBef>
              <a:spcAft>
                <a:spcPts val="0"/>
              </a:spcAft>
              <a:buClr>
                <a:schemeClr val="lt1"/>
              </a:buClr>
              <a:buSzPct val="25000"/>
              <a:buFont typeface="Arial"/>
              <a:buNone/>
            </a:pPr>
            <a:fld id="{00000000-1234-1234-1234-123412341234}" type="slidenum">
              <a:rPr b="0" i="0" lang="en-US" sz="1200" u="none">
                <a:solidFill>
                  <a:schemeClr val="lt1"/>
                </a:solidFill>
                <a:latin typeface="Arial"/>
                <a:ea typeface="Arial"/>
                <a:cs typeface="Arial"/>
                <a:sym typeface="Arial"/>
              </a:rPr>
              <a:t>‹#›</a:t>
            </a:fld>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p:titleStyle>
    <p:body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34" name="Shape 134"/>
        <p:cNvGrpSpPr/>
        <p:nvPr/>
      </p:nvGrpSpPr>
      <p:grpSpPr>
        <a:xfrm>
          <a:off x="0" y="0"/>
          <a:ext cx="0" cy="0"/>
          <a:chOff x="0" y="0"/>
          <a:chExt cx="0" cy="0"/>
        </a:xfrm>
      </p:grpSpPr>
      <p:sp>
        <p:nvSpPr>
          <p:cNvPr id="135" name="Shape 135"/>
          <p:cNvSpPr txBox="1"/>
          <p:nvPr>
            <p:ph type="ctrTitle"/>
          </p:nvPr>
        </p:nvSpPr>
        <p:spPr>
          <a:xfrm>
            <a:off x="457200" y="1447800"/>
            <a:ext cx="8229600" cy="1736724"/>
          </a:xfrm>
          <a:prstGeom prst="rect">
            <a:avLst/>
          </a:prstGeom>
          <a:noFill/>
          <a:ln>
            <a:noFill/>
          </a:ln>
        </p:spPr>
        <p:txBody>
          <a:bodyPr anchorCtr="0" anchor="ctr" bIns="45700" lIns="91425" rIns="91425" tIns="45700">
            <a:noAutofit/>
          </a:bodyPr>
          <a:lstStyle/>
          <a:p>
            <a:pPr indent="0" lvl="0" marL="0" marR="0" rtl="0" algn="ctr">
              <a:lnSpc>
                <a:spcPct val="100000"/>
              </a:lnSpc>
              <a:spcBef>
                <a:spcPts val="0"/>
              </a:spcBef>
              <a:spcAft>
                <a:spcPts val="0"/>
              </a:spcAft>
              <a:buClr>
                <a:schemeClr val="lt1"/>
              </a:buClr>
              <a:buSzPct val="25000"/>
              <a:buFont typeface="Arial"/>
              <a:buNone/>
            </a:pPr>
            <a:r>
              <a:rPr b="1" i="0" lang="en-US" sz="5400" u="none" cap="none" strike="noStrike">
                <a:solidFill>
                  <a:schemeClr val="lt1"/>
                </a:solidFill>
                <a:latin typeface="Arial"/>
                <a:ea typeface="Arial"/>
                <a:cs typeface="Arial"/>
                <a:sym typeface="Arial"/>
              </a:rPr>
              <a:t>Cómo cuidar a nuestros misioneros</a:t>
            </a:r>
          </a:p>
        </p:txBody>
      </p:sp>
      <p:sp>
        <p:nvSpPr>
          <p:cNvPr id="136" name="Shape 136"/>
          <p:cNvSpPr txBox="1"/>
          <p:nvPr>
            <p:ph idx="1" type="subTitle"/>
          </p:nvPr>
        </p:nvSpPr>
        <p:spPr>
          <a:xfrm>
            <a:off x="1371600" y="3429000"/>
            <a:ext cx="6400799" cy="1752600"/>
          </a:xfrm>
          <a:prstGeom prst="rect">
            <a:avLst/>
          </a:prstGeom>
          <a:noFill/>
          <a:ln>
            <a:noFill/>
          </a:ln>
        </p:spPr>
        <p:txBody>
          <a:bodyPr anchorCtr="0" anchor="t" bIns="45700" lIns="91425" rIns="91425" tIns="45700">
            <a:noAutofit/>
          </a:bodyPr>
          <a:lstStyle/>
          <a:p>
            <a:pPr indent="0" lvl="0" marL="0" marR="0" rtl="0" algn="ctr">
              <a:lnSpc>
                <a:spcPct val="90000"/>
              </a:lnSpc>
              <a:spcBef>
                <a:spcPts val="0"/>
              </a:spcBef>
              <a:spcAft>
                <a:spcPts val="0"/>
              </a:spcAft>
              <a:buClr>
                <a:schemeClr val="lt2"/>
              </a:buClr>
              <a:buSzPct val="25000"/>
              <a:buFont typeface="Arial"/>
              <a:buNone/>
            </a:pPr>
            <a:r>
              <a:t/>
            </a:r>
            <a:endParaRPr b="1" i="0" sz="3200" u="none" cap="none" strike="noStrike">
              <a:solidFill>
                <a:schemeClr val="lt1"/>
              </a:solidFill>
              <a:latin typeface="Arial"/>
              <a:ea typeface="Arial"/>
              <a:cs typeface="Arial"/>
              <a:sym typeface="Arial"/>
            </a:endParaRPr>
          </a:p>
          <a:p>
            <a:pPr indent="0" lvl="0" marL="0" marR="0" rtl="0" algn="ctr">
              <a:lnSpc>
                <a:spcPct val="90000"/>
              </a:lnSpc>
              <a:spcBef>
                <a:spcPts val="0"/>
              </a:spcBef>
              <a:spcAft>
                <a:spcPts val="0"/>
              </a:spcAft>
              <a:buClr>
                <a:schemeClr val="lt2"/>
              </a:buClr>
              <a:buSzPct val="25000"/>
              <a:buFont typeface="Arial"/>
              <a:buNone/>
            </a:pPr>
            <a:r>
              <a:rPr b="1" i="0" lang="en-US" sz="2800" u="none" cap="none" strike="noStrike">
                <a:solidFill>
                  <a:schemeClr val="lt1"/>
                </a:solidFill>
                <a:latin typeface="Arial"/>
                <a:ea typeface="Arial"/>
                <a:cs typeface="Arial"/>
                <a:sym typeface="Arial"/>
              </a:rPr>
              <a:t>Conferencia en SETECA</a:t>
            </a:r>
          </a:p>
          <a:p>
            <a:pPr indent="0" lvl="0" marL="0" marR="0" rtl="0" algn="ctr">
              <a:lnSpc>
                <a:spcPct val="90000"/>
              </a:lnSpc>
              <a:spcBef>
                <a:spcPts val="480"/>
              </a:spcBef>
              <a:spcAft>
                <a:spcPts val="0"/>
              </a:spcAft>
              <a:buClr>
                <a:schemeClr val="lt2"/>
              </a:buClr>
              <a:buSzPct val="25000"/>
              <a:buFont typeface="Arial"/>
              <a:buNone/>
            </a:pPr>
            <a:r>
              <a:rPr b="1" i="0" lang="en-US" sz="2400" u="none" cap="none" strike="noStrike">
                <a:solidFill>
                  <a:schemeClr val="lt1"/>
                </a:solidFill>
                <a:latin typeface="Arial"/>
                <a:ea typeface="Arial"/>
                <a:cs typeface="Arial"/>
                <a:sym typeface="Arial"/>
              </a:rPr>
              <a:t>Dorothy Haile</a:t>
            </a:r>
          </a:p>
          <a:p>
            <a:pPr indent="0" lvl="0" marL="0" marR="0" rtl="0" algn="ctr">
              <a:lnSpc>
                <a:spcPct val="90000"/>
              </a:lnSpc>
              <a:spcBef>
                <a:spcPts val="360"/>
              </a:spcBef>
              <a:spcAft>
                <a:spcPts val="0"/>
              </a:spcAft>
              <a:buClr>
                <a:schemeClr val="lt2"/>
              </a:buClr>
              <a:buSzPct val="25000"/>
              <a:buFont typeface="Arial"/>
              <a:buNone/>
            </a:pPr>
            <a:r>
              <a:rPr b="1" i="0" lang="en-US" sz="1800" u="none" cap="none" strike="noStrike">
                <a:solidFill>
                  <a:schemeClr val="lt1"/>
                </a:solidFill>
                <a:latin typeface="Arial"/>
                <a:ea typeface="Arial"/>
                <a:cs typeface="Arial"/>
                <a:sym typeface="Arial"/>
              </a:rPr>
              <a:t>Abril 2010</a:t>
            </a: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135"/>
                                        </p:tgtEl>
                                        <p:attrNameLst>
                                          <p:attrName>style.visibility</p:attrName>
                                        </p:attrNameLst>
                                      </p:cBhvr>
                                      <p:to>
                                        <p:strVal val="visible"/>
                                      </p:to>
                                    </p:set>
                                    <p:anim calcmode="lin" valueType="num">
                                      <p:cBhvr additive="base">
                                        <p:cTn dur="500"/>
                                        <p:tgtEl>
                                          <p:spTgt spid="135"/>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41" name="Shape 141"/>
        <p:cNvGrpSpPr/>
        <p:nvPr/>
      </p:nvGrpSpPr>
      <p:grpSpPr>
        <a:xfrm>
          <a:off x="0" y="0"/>
          <a:ext cx="0" cy="0"/>
          <a:chOff x="0" y="0"/>
          <a:chExt cx="0" cy="0"/>
        </a:xfrm>
      </p:grpSpPr>
      <p:sp>
        <p:nvSpPr>
          <p:cNvPr id="142" name="Shape 142"/>
          <p:cNvSpPr txBox="1"/>
          <p:nvPr>
            <p:ph type="title"/>
          </p:nvPr>
        </p:nvSpPr>
        <p:spPr>
          <a:xfrm>
            <a:off x="457200" y="228600"/>
            <a:ext cx="8229600" cy="1143000"/>
          </a:xfrm>
          <a:prstGeom prst="rect">
            <a:avLst/>
          </a:prstGeom>
          <a:noFill/>
          <a:ln>
            <a:noFill/>
          </a:ln>
        </p:spPr>
        <p:txBody>
          <a:bodyPr anchorCtr="0" anchor="ctr" bIns="45700" lIns="91425" rIns="91425" tIns="45700">
            <a:noAutofit/>
          </a:bodyPr>
          <a:lstStyle/>
          <a:p>
            <a:pPr indent="0" lvl="0" marL="0" marR="0" rtl="0" algn="ctr">
              <a:lnSpc>
                <a:spcPct val="100000"/>
              </a:lnSpc>
              <a:spcBef>
                <a:spcPts val="0"/>
              </a:spcBef>
              <a:spcAft>
                <a:spcPts val="0"/>
              </a:spcAft>
              <a:buClr>
                <a:schemeClr val="lt2"/>
              </a:buClr>
              <a:buSzPct val="25000"/>
              <a:buFont typeface="Arial"/>
              <a:buNone/>
            </a:pPr>
            <a:r>
              <a:rPr b="1" i="0" lang="en-US" sz="4400" u="none" cap="none" strike="noStrike">
                <a:solidFill>
                  <a:schemeClr val="lt2"/>
                </a:solidFill>
                <a:latin typeface="Arial"/>
                <a:ea typeface="Arial"/>
                <a:cs typeface="Arial"/>
                <a:sym typeface="Arial"/>
              </a:rPr>
              <a:t>Quienes son los “enviadores”</a:t>
            </a:r>
          </a:p>
        </p:txBody>
      </p:sp>
      <p:sp>
        <p:nvSpPr>
          <p:cNvPr id="143" name="Shape 143"/>
          <p:cNvSpPr txBox="1"/>
          <p:nvPr>
            <p:ph idx="1" type="body"/>
          </p:nvPr>
        </p:nvSpPr>
        <p:spPr>
          <a:xfrm>
            <a:off x="457200" y="1600200"/>
            <a:ext cx="8229600" cy="3657600"/>
          </a:xfrm>
          <a:prstGeom prst="rect">
            <a:avLst/>
          </a:prstGeom>
          <a:noFill/>
          <a:ln>
            <a:noFill/>
          </a:ln>
        </p:spPr>
        <p:txBody>
          <a:bodyPr anchorCtr="0" anchor="t" bIns="45700" lIns="91425" rIns="91425" tIns="45700">
            <a:noAutofit/>
          </a:bodyPr>
          <a:lstStyle/>
          <a:p>
            <a:pPr indent="-342900" lvl="0" marL="342900" marR="0" rtl="0" algn="l">
              <a:lnSpc>
                <a:spcPct val="100000"/>
              </a:lnSpc>
              <a:spcBef>
                <a:spcPts val="0"/>
              </a:spcBef>
              <a:spcAft>
                <a:spcPts val="0"/>
              </a:spcAft>
              <a:buClr>
                <a:schemeClr val="lt2"/>
              </a:buClr>
              <a:buSzPct val="100000"/>
              <a:buFont typeface="Arial"/>
              <a:buChar char="•"/>
            </a:pPr>
            <a:r>
              <a:rPr b="1" i="0" lang="en-US" sz="3200" u="none" cap="none" strike="noStrike">
                <a:solidFill>
                  <a:schemeClr val="lt1"/>
                </a:solidFill>
                <a:latin typeface="Arial"/>
                <a:ea typeface="Arial"/>
                <a:cs typeface="Arial"/>
                <a:sym typeface="Arial"/>
              </a:rPr>
              <a:t>Hechos 13: 2 – El Espíritu Santo dijo: “Apartadme a Bernabé y a Saulo para la obra a la que los he llamado”. </a:t>
            </a:r>
          </a:p>
          <a:p>
            <a:pPr indent="-342900" lvl="0" marL="342900" marR="0" rtl="0" algn="l">
              <a:lnSpc>
                <a:spcPct val="100000"/>
              </a:lnSpc>
              <a:spcBef>
                <a:spcPts val="640"/>
              </a:spcBef>
              <a:spcAft>
                <a:spcPts val="0"/>
              </a:spcAft>
              <a:buClr>
                <a:schemeClr val="lt2"/>
              </a:buClr>
              <a:buSzPct val="100000"/>
              <a:buFont typeface="Arial"/>
              <a:buChar char="•"/>
            </a:pPr>
            <a:r>
              <a:rPr b="1" i="0" lang="en-US" sz="3200" u="none" cap="none" strike="noStrike">
                <a:solidFill>
                  <a:schemeClr val="lt1"/>
                </a:solidFill>
                <a:latin typeface="Arial"/>
                <a:ea typeface="Arial"/>
                <a:cs typeface="Arial"/>
                <a:sym typeface="Arial"/>
              </a:rPr>
              <a:t>Hechos 13:3 – Entonces, [¿quién?] habiendo ayunado y orado, los despidieron [a Bernabé y Pablo]. </a:t>
            </a: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43">
                                            <p:txEl>
                                              <p:pRg end="0" st="0"/>
                                            </p:txEl>
                                          </p:spTgt>
                                        </p:tgtEl>
                                        <p:attrNameLst>
                                          <p:attrName>style.visibility</p:attrName>
                                        </p:attrNameLst>
                                      </p:cBhvr>
                                      <p:to>
                                        <p:strVal val="visible"/>
                                      </p:to>
                                    </p:set>
                                    <p:anim calcmode="lin" valueType="num">
                                      <p:cBhvr additive="base">
                                        <p:cTn dur="500"/>
                                        <p:tgtEl>
                                          <p:spTgt spid="143">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43">
                                            <p:txEl>
                                              <p:pRg end="1" st="1"/>
                                            </p:txEl>
                                          </p:spTgt>
                                        </p:tgtEl>
                                        <p:attrNameLst>
                                          <p:attrName>style.visibility</p:attrName>
                                        </p:attrNameLst>
                                      </p:cBhvr>
                                      <p:to>
                                        <p:strVal val="visible"/>
                                      </p:to>
                                    </p:set>
                                    <p:anim calcmode="lin" valueType="num">
                                      <p:cBhvr additive="base">
                                        <p:cTn dur="500"/>
                                        <p:tgtEl>
                                          <p:spTgt spid="143">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48" name="Shape 148"/>
        <p:cNvGrpSpPr/>
        <p:nvPr/>
      </p:nvGrpSpPr>
      <p:grpSpPr>
        <a:xfrm>
          <a:off x="0" y="0"/>
          <a:ext cx="0" cy="0"/>
          <a:chOff x="0" y="0"/>
          <a:chExt cx="0" cy="0"/>
        </a:xfrm>
      </p:grpSpPr>
      <p:sp>
        <p:nvSpPr>
          <p:cNvPr id="149" name="Shape 149"/>
          <p:cNvSpPr txBox="1"/>
          <p:nvPr>
            <p:ph type="title"/>
          </p:nvPr>
        </p:nvSpPr>
        <p:spPr>
          <a:xfrm>
            <a:off x="457200" y="228600"/>
            <a:ext cx="8229600" cy="1143000"/>
          </a:xfrm>
          <a:prstGeom prst="rect">
            <a:avLst/>
          </a:prstGeom>
          <a:noFill/>
          <a:ln>
            <a:noFill/>
          </a:ln>
        </p:spPr>
        <p:txBody>
          <a:bodyPr anchorCtr="0" anchor="ctr" bIns="45700" lIns="91425" rIns="91425" tIns="45700">
            <a:noAutofit/>
          </a:bodyPr>
          <a:lstStyle/>
          <a:p>
            <a:pPr indent="0" lvl="0" marL="0" marR="0" rtl="0" algn="ctr">
              <a:lnSpc>
                <a:spcPct val="100000"/>
              </a:lnSpc>
              <a:spcBef>
                <a:spcPts val="0"/>
              </a:spcBef>
              <a:spcAft>
                <a:spcPts val="0"/>
              </a:spcAft>
              <a:buClr>
                <a:schemeClr val="lt2"/>
              </a:buClr>
              <a:buSzPct val="25000"/>
              <a:buFont typeface="Arial"/>
              <a:buNone/>
            </a:pPr>
            <a:r>
              <a:rPr b="1" i="0" lang="en-US" sz="4400" u="none" cap="none" strike="noStrike">
                <a:solidFill>
                  <a:schemeClr val="lt2"/>
                </a:solidFill>
                <a:latin typeface="Arial"/>
                <a:ea typeface="Arial"/>
                <a:cs typeface="Arial"/>
                <a:sym typeface="Arial"/>
              </a:rPr>
              <a:t>¿Cuál es el papel de</a:t>
            </a:r>
          </a:p>
        </p:txBody>
      </p:sp>
      <p:sp>
        <p:nvSpPr>
          <p:cNvPr id="150" name="Shape 150"/>
          <p:cNvSpPr txBox="1"/>
          <p:nvPr>
            <p:ph idx="1" type="body"/>
          </p:nvPr>
        </p:nvSpPr>
        <p:spPr>
          <a:xfrm>
            <a:off x="457200" y="1600200"/>
            <a:ext cx="4038599" cy="4495800"/>
          </a:xfrm>
          <a:prstGeom prst="rect">
            <a:avLst/>
          </a:prstGeom>
          <a:noFill/>
          <a:ln>
            <a:noFill/>
          </a:ln>
        </p:spPr>
        <p:txBody>
          <a:bodyPr anchorCtr="0" anchor="t" bIns="45700" lIns="91425" rIns="91425" tIns="45700">
            <a:noAutofit/>
          </a:bodyPr>
          <a:lstStyle/>
          <a:p>
            <a:pPr indent="-342900" lvl="0" marL="342900" marR="0" rtl="0" algn="l">
              <a:lnSpc>
                <a:spcPct val="100000"/>
              </a:lnSpc>
              <a:spcBef>
                <a:spcPts val="0"/>
              </a:spcBef>
              <a:spcAft>
                <a:spcPts val="0"/>
              </a:spcAft>
              <a:buClr>
                <a:schemeClr val="lt2"/>
              </a:buClr>
              <a:buSzPct val="100000"/>
              <a:buFont typeface="Arial"/>
              <a:buNone/>
            </a:pPr>
            <a:r>
              <a:t/>
            </a:r>
            <a:endParaRPr b="0" i="0" sz="2800" u="none" cap="none" strike="noStrike">
              <a:solidFill>
                <a:schemeClr val="lt1"/>
              </a:solidFill>
              <a:latin typeface="Arial"/>
              <a:ea typeface="Arial"/>
              <a:cs typeface="Arial"/>
              <a:sym typeface="Arial"/>
            </a:endParaRPr>
          </a:p>
          <a:p>
            <a:pPr indent="-342900" lvl="0" marL="342900" marR="0" rtl="0" algn="l">
              <a:lnSpc>
                <a:spcPct val="100000"/>
              </a:lnSpc>
              <a:spcBef>
                <a:spcPts val="560"/>
              </a:spcBef>
              <a:spcAft>
                <a:spcPts val="0"/>
              </a:spcAft>
              <a:buClr>
                <a:schemeClr val="lt2"/>
              </a:buClr>
              <a:buSzPct val="100000"/>
              <a:buFont typeface="Arial"/>
              <a:buChar char="•"/>
            </a:pPr>
            <a:r>
              <a:rPr b="1" i="0" lang="en-US" sz="2800" u="none" cap="none" strike="noStrike">
                <a:solidFill>
                  <a:schemeClr val="lt1"/>
                </a:solidFill>
                <a:latin typeface="Arial"/>
                <a:ea typeface="Arial"/>
                <a:cs typeface="Arial"/>
                <a:sym typeface="Arial"/>
              </a:rPr>
              <a:t>La iglesia o iglesias? </a:t>
            </a:r>
          </a:p>
          <a:p>
            <a:pPr indent="-342900" lvl="0" marL="342900" marR="0" rtl="0" algn="l">
              <a:lnSpc>
                <a:spcPct val="100000"/>
              </a:lnSpc>
              <a:spcBef>
                <a:spcPts val="560"/>
              </a:spcBef>
              <a:spcAft>
                <a:spcPts val="0"/>
              </a:spcAft>
              <a:buClr>
                <a:schemeClr val="lt2"/>
              </a:buClr>
              <a:buSzPct val="100000"/>
              <a:buFont typeface="Arial"/>
              <a:buNone/>
            </a:pPr>
            <a:r>
              <a:t/>
            </a:r>
            <a:endParaRPr b="1" i="0" sz="2800" u="none" cap="none" strike="noStrike">
              <a:solidFill>
                <a:schemeClr val="lt1"/>
              </a:solidFill>
              <a:latin typeface="Arial"/>
              <a:ea typeface="Arial"/>
              <a:cs typeface="Arial"/>
              <a:sym typeface="Arial"/>
            </a:endParaRPr>
          </a:p>
          <a:p>
            <a:pPr indent="-342900" lvl="0" marL="342900" marR="0" rtl="0" algn="l">
              <a:lnSpc>
                <a:spcPct val="100000"/>
              </a:lnSpc>
              <a:spcBef>
                <a:spcPts val="560"/>
              </a:spcBef>
              <a:spcAft>
                <a:spcPts val="0"/>
              </a:spcAft>
              <a:buClr>
                <a:schemeClr val="lt2"/>
              </a:buClr>
              <a:buSzPct val="100000"/>
              <a:buFont typeface="Arial"/>
              <a:buChar char="•"/>
            </a:pPr>
            <a:r>
              <a:rPr b="1" i="0" lang="en-US" sz="2800" u="none" cap="none" strike="noStrike">
                <a:solidFill>
                  <a:schemeClr val="lt1"/>
                </a:solidFill>
                <a:latin typeface="Arial"/>
                <a:ea typeface="Arial"/>
                <a:cs typeface="Arial"/>
                <a:sym typeface="Arial"/>
              </a:rPr>
              <a:t>Una agencia enviadora como SIM, o FEDEMEC, o FAM?</a:t>
            </a:r>
          </a:p>
        </p:txBody>
      </p:sp>
      <p:sp>
        <p:nvSpPr>
          <p:cNvPr id="151" name="Shape 151"/>
          <p:cNvSpPr txBox="1"/>
          <p:nvPr>
            <p:ph idx="1" type="body"/>
          </p:nvPr>
        </p:nvSpPr>
        <p:spPr>
          <a:xfrm>
            <a:off x="4648200" y="1600200"/>
            <a:ext cx="4038599" cy="4495800"/>
          </a:xfrm>
          <a:prstGeom prst="rect">
            <a:avLst/>
          </a:prstGeom>
          <a:noFill/>
          <a:ln>
            <a:noFill/>
          </a:ln>
        </p:spPr>
        <p:txBody>
          <a:bodyPr anchorCtr="0" anchor="t" bIns="45700" lIns="91425" rIns="91425" tIns="45700">
            <a:noAutofit/>
          </a:bodyPr>
          <a:lstStyle/>
          <a:p>
            <a:pPr indent="-342900" lvl="0" marL="342900" marR="0" rtl="0" algn="l">
              <a:lnSpc>
                <a:spcPct val="100000"/>
              </a:lnSpc>
              <a:spcBef>
                <a:spcPts val="0"/>
              </a:spcBef>
              <a:spcAft>
                <a:spcPts val="0"/>
              </a:spcAft>
              <a:buClr>
                <a:schemeClr val="lt2"/>
              </a:buClr>
              <a:buSzPct val="100000"/>
              <a:buFont typeface="Arial"/>
              <a:buNone/>
            </a:pPr>
            <a:r>
              <a:t/>
            </a:r>
            <a:endParaRPr b="0" i="0" sz="2800" u="none" cap="none" strike="noStrike">
              <a:solidFill>
                <a:schemeClr val="lt1"/>
              </a:solidFill>
              <a:latin typeface="Arial"/>
              <a:ea typeface="Arial"/>
              <a:cs typeface="Arial"/>
              <a:sym typeface="Arial"/>
            </a:endParaRPr>
          </a:p>
          <a:p>
            <a:pPr indent="-342900" lvl="0" marL="342900" marR="0" rtl="0" algn="l">
              <a:lnSpc>
                <a:spcPct val="100000"/>
              </a:lnSpc>
              <a:spcBef>
                <a:spcPts val="560"/>
              </a:spcBef>
              <a:spcAft>
                <a:spcPts val="0"/>
              </a:spcAft>
              <a:buClr>
                <a:schemeClr val="lt2"/>
              </a:buClr>
              <a:buSzPct val="100000"/>
              <a:buFont typeface="Arial"/>
              <a:buChar char="•"/>
            </a:pPr>
            <a:r>
              <a:rPr b="1" i="0" lang="en-US" sz="2800" u="none" cap="none" strike="noStrike">
                <a:solidFill>
                  <a:schemeClr val="lt1"/>
                </a:solidFill>
                <a:latin typeface="Arial"/>
                <a:ea typeface="Arial"/>
                <a:cs typeface="Arial"/>
                <a:sym typeface="Arial"/>
              </a:rPr>
              <a:t>Cómo pueden trabajar bien juntas? </a:t>
            </a:r>
          </a:p>
          <a:p>
            <a:pPr indent="-342900" lvl="0" marL="342900" marR="0" rtl="0" algn="l">
              <a:lnSpc>
                <a:spcPct val="100000"/>
              </a:lnSpc>
              <a:spcBef>
                <a:spcPts val="560"/>
              </a:spcBef>
              <a:spcAft>
                <a:spcPts val="0"/>
              </a:spcAft>
              <a:buClr>
                <a:schemeClr val="lt2"/>
              </a:buClr>
              <a:buSzPct val="100000"/>
              <a:buFont typeface="Arial"/>
              <a:buNone/>
            </a:pPr>
            <a:r>
              <a:t/>
            </a:r>
            <a:endParaRPr b="1" i="0" sz="2800" u="none" cap="none" strike="noStrike">
              <a:solidFill>
                <a:schemeClr val="lt1"/>
              </a:solidFill>
              <a:latin typeface="Arial"/>
              <a:ea typeface="Arial"/>
              <a:cs typeface="Arial"/>
              <a:sym typeface="Arial"/>
            </a:endParaRPr>
          </a:p>
          <a:p>
            <a:pPr indent="-342900" lvl="0" marL="342900" marR="0" rtl="0" algn="l">
              <a:lnSpc>
                <a:spcPct val="100000"/>
              </a:lnSpc>
              <a:spcBef>
                <a:spcPts val="560"/>
              </a:spcBef>
              <a:spcAft>
                <a:spcPts val="0"/>
              </a:spcAft>
              <a:buClr>
                <a:schemeClr val="lt2"/>
              </a:buClr>
              <a:buSzPct val="100000"/>
              <a:buFont typeface="Arial"/>
              <a:buChar char="•"/>
            </a:pPr>
            <a:r>
              <a:rPr b="1" i="0" lang="en-US" sz="2800" u="none" cap="none" strike="noStrike">
                <a:solidFill>
                  <a:schemeClr val="lt1"/>
                </a:solidFill>
                <a:latin typeface="Arial"/>
                <a:ea typeface="Arial"/>
                <a:cs typeface="Arial"/>
                <a:sym typeface="Arial"/>
              </a:rPr>
              <a:t>Veremos unas preguntas de discusión más adelante</a:t>
            </a: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55" name="Shape 155"/>
        <p:cNvGrpSpPr/>
        <p:nvPr/>
      </p:nvGrpSpPr>
      <p:grpSpPr>
        <a:xfrm>
          <a:off x="0" y="0"/>
          <a:ext cx="0" cy="0"/>
          <a:chOff x="0" y="0"/>
          <a:chExt cx="0" cy="0"/>
        </a:xfrm>
      </p:grpSpPr>
      <p:sp>
        <p:nvSpPr>
          <p:cNvPr id="156" name="Shape 156"/>
          <p:cNvSpPr txBox="1"/>
          <p:nvPr>
            <p:ph type="title"/>
          </p:nvPr>
        </p:nvSpPr>
        <p:spPr>
          <a:xfrm>
            <a:off x="457200" y="228600"/>
            <a:ext cx="8229600" cy="1143000"/>
          </a:xfrm>
          <a:prstGeom prst="rect">
            <a:avLst/>
          </a:prstGeom>
          <a:noFill/>
          <a:ln>
            <a:noFill/>
          </a:ln>
        </p:spPr>
        <p:txBody>
          <a:bodyPr anchorCtr="0" anchor="ctr" bIns="45700" lIns="91425" rIns="91425" tIns="45700">
            <a:noAutofit/>
          </a:bodyPr>
          <a:lstStyle/>
          <a:p>
            <a:pPr indent="0" lvl="0" marL="0" marR="0" rtl="0" algn="ctr">
              <a:lnSpc>
                <a:spcPct val="100000"/>
              </a:lnSpc>
              <a:spcBef>
                <a:spcPts val="0"/>
              </a:spcBef>
              <a:spcAft>
                <a:spcPts val="0"/>
              </a:spcAft>
              <a:buClr>
                <a:schemeClr val="lt2"/>
              </a:buClr>
              <a:buSzPct val="25000"/>
              <a:buFont typeface="Arial"/>
              <a:buNone/>
            </a:pPr>
            <a:r>
              <a:rPr b="1" i="0" lang="en-US" sz="3600" u="none" cap="none" strike="noStrike">
                <a:solidFill>
                  <a:schemeClr val="lt2"/>
                </a:solidFill>
                <a:latin typeface="Arial"/>
                <a:ea typeface="Arial"/>
                <a:cs typeface="Arial"/>
                <a:sym typeface="Arial"/>
              </a:rPr>
              <a:t>Base bíblica para el papel de la iglesia</a:t>
            </a:r>
          </a:p>
        </p:txBody>
      </p:sp>
      <p:sp>
        <p:nvSpPr>
          <p:cNvPr id="157" name="Shape 157"/>
          <p:cNvSpPr txBox="1"/>
          <p:nvPr>
            <p:ph idx="1" type="body"/>
          </p:nvPr>
        </p:nvSpPr>
        <p:spPr>
          <a:xfrm>
            <a:off x="457200" y="1600200"/>
            <a:ext cx="8229600" cy="4495800"/>
          </a:xfrm>
          <a:prstGeom prst="rect">
            <a:avLst/>
          </a:prstGeom>
          <a:noFill/>
          <a:ln>
            <a:noFill/>
          </a:ln>
        </p:spPr>
        <p:txBody>
          <a:bodyPr anchorCtr="0" anchor="t" bIns="45700" lIns="91425" rIns="91425" tIns="45700">
            <a:noAutofit/>
          </a:bodyPr>
          <a:lstStyle/>
          <a:p>
            <a:pPr indent="-342900" lvl="0" marL="342900" marR="0" rtl="0" algn="l">
              <a:lnSpc>
                <a:spcPct val="100000"/>
              </a:lnSpc>
              <a:spcBef>
                <a:spcPts val="0"/>
              </a:spcBef>
              <a:spcAft>
                <a:spcPts val="0"/>
              </a:spcAft>
              <a:buClr>
                <a:schemeClr val="lt2"/>
              </a:buClr>
              <a:buSzPct val="100000"/>
              <a:buFont typeface="Arial"/>
              <a:buChar char="•"/>
            </a:pPr>
            <a:r>
              <a:rPr b="1" i="0" lang="en-US" sz="2800" u="none" cap="none" strike="noStrike">
                <a:solidFill>
                  <a:schemeClr val="hlink"/>
                </a:solidFill>
                <a:latin typeface="Arial"/>
                <a:ea typeface="Arial"/>
                <a:cs typeface="Arial"/>
                <a:sym typeface="Arial"/>
              </a:rPr>
              <a:t>Pablo fue enviado por la iglesia de Antioquía y rendía cuentas a la iglesia</a:t>
            </a:r>
          </a:p>
          <a:p>
            <a:pPr indent="-285750" lvl="1" marL="742950" marR="0" rtl="0" algn="l">
              <a:lnSpc>
                <a:spcPct val="100000"/>
              </a:lnSpc>
              <a:spcBef>
                <a:spcPts val="480"/>
              </a:spcBef>
              <a:spcAft>
                <a:spcPts val="0"/>
              </a:spcAft>
              <a:buClr>
                <a:schemeClr val="lt1"/>
              </a:buClr>
              <a:buSzPct val="100000"/>
              <a:buFont typeface="Arial"/>
              <a:buChar char="•"/>
            </a:pPr>
            <a:r>
              <a:rPr b="1" i="0" lang="en-US" sz="2400" u="none" cap="none" strike="noStrike">
                <a:solidFill>
                  <a:schemeClr val="lt1"/>
                </a:solidFill>
                <a:latin typeface="Arial"/>
                <a:ea typeface="Arial"/>
                <a:cs typeface="Arial"/>
                <a:sym typeface="Arial"/>
              </a:rPr>
              <a:t>Hechos 13:1-3 y 14:26-28</a:t>
            </a:r>
          </a:p>
          <a:p>
            <a:pPr indent="-342900" lvl="0" marL="342900" marR="0" rtl="0" algn="l">
              <a:lnSpc>
                <a:spcPct val="100000"/>
              </a:lnSpc>
              <a:spcBef>
                <a:spcPts val="560"/>
              </a:spcBef>
              <a:spcAft>
                <a:spcPts val="0"/>
              </a:spcAft>
              <a:buClr>
                <a:schemeClr val="lt2"/>
              </a:buClr>
              <a:buSzPct val="100000"/>
              <a:buFont typeface="Arial"/>
              <a:buChar char="•"/>
            </a:pPr>
            <a:r>
              <a:rPr b="1" i="0" lang="en-US" sz="2800" u="none" cap="none" strike="noStrike">
                <a:solidFill>
                  <a:schemeClr val="hlink"/>
                </a:solidFill>
                <a:latin typeface="Arial"/>
                <a:ea typeface="Arial"/>
                <a:cs typeface="Arial"/>
                <a:sym typeface="Arial"/>
              </a:rPr>
              <a:t>La iglesia de Filipos ayudó a Pablo</a:t>
            </a:r>
          </a:p>
          <a:p>
            <a:pPr indent="-285750" lvl="1" marL="742950" marR="0" rtl="0" algn="l">
              <a:lnSpc>
                <a:spcPct val="100000"/>
              </a:lnSpc>
              <a:spcBef>
                <a:spcPts val="480"/>
              </a:spcBef>
              <a:spcAft>
                <a:spcPts val="0"/>
              </a:spcAft>
              <a:buClr>
                <a:schemeClr val="lt1"/>
              </a:buClr>
              <a:buSzPct val="100000"/>
              <a:buFont typeface="Arial"/>
              <a:buChar char="•"/>
            </a:pPr>
            <a:r>
              <a:rPr b="1" i="0" lang="en-US" sz="2400" u="none" cap="none" strike="noStrike">
                <a:solidFill>
                  <a:schemeClr val="lt1"/>
                </a:solidFill>
                <a:latin typeface="Arial"/>
                <a:ea typeface="Arial"/>
                <a:cs typeface="Arial"/>
                <a:sym typeface="Arial"/>
              </a:rPr>
              <a:t>Filipenses 2:25 y 4:10, 14-16</a:t>
            </a:r>
          </a:p>
          <a:p>
            <a:pPr indent="-342900" lvl="0" marL="342900" marR="0" rtl="0" algn="l">
              <a:lnSpc>
                <a:spcPct val="100000"/>
              </a:lnSpc>
              <a:spcBef>
                <a:spcPts val="560"/>
              </a:spcBef>
              <a:spcAft>
                <a:spcPts val="0"/>
              </a:spcAft>
              <a:buClr>
                <a:schemeClr val="lt2"/>
              </a:buClr>
              <a:buSzPct val="100000"/>
              <a:buFont typeface="Arial"/>
              <a:buChar char="•"/>
            </a:pPr>
            <a:r>
              <a:rPr b="1" i="0" lang="en-US" sz="2800" u="none" cap="none" strike="noStrike">
                <a:solidFill>
                  <a:schemeClr val="hlink"/>
                </a:solidFill>
                <a:latin typeface="Arial"/>
                <a:ea typeface="Arial"/>
                <a:cs typeface="Arial"/>
                <a:sym typeface="Arial"/>
              </a:rPr>
              <a:t>Pablo cuidó cada parte de la vida de Timoteo</a:t>
            </a:r>
          </a:p>
          <a:p>
            <a:pPr indent="-285750" lvl="1" marL="742950" marR="0" rtl="0" algn="l">
              <a:lnSpc>
                <a:spcPct val="100000"/>
              </a:lnSpc>
              <a:spcBef>
                <a:spcPts val="480"/>
              </a:spcBef>
              <a:spcAft>
                <a:spcPts val="0"/>
              </a:spcAft>
              <a:buClr>
                <a:schemeClr val="lt1"/>
              </a:buClr>
              <a:buSzPct val="100000"/>
              <a:buFont typeface="Arial"/>
              <a:buChar char="•"/>
            </a:pPr>
            <a:r>
              <a:rPr b="1" i="0" lang="en-US" sz="2400" u="none" cap="none" strike="noStrike">
                <a:solidFill>
                  <a:schemeClr val="lt1"/>
                </a:solidFill>
                <a:latin typeface="Arial"/>
                <a:ea typeface="Arial"/>
                <a:cs typeface="Arial"/>
                <a:sym typeface="Arial"/>
              </a:rPr>
              <a:t>1 Timoteo 1:18-19; capítulos 2-3; 4:11-2; 5:23</a:t>
            </a:r>
          </a:p>
          <a:p>
            <a:pPr indent="-285750" lvl="1" marL="742950" marR="0" rtl="0" algn="l">
              <a:lnSpc>
                <a:spcPct val="100000"/>
              </a:lnSpc>
              <a:spcBef>
                <a:spcPts val="480"/>
              </a:spcBef>
              <a:spcAft>
                <a:spcPts val="0"/>
              </a:spcAft>
              <a:buClr>
                <a:schemeClr val="lt1"/>
              </a:buClr>
              <a:buSzPct val="100000"/>
              <a:buFont typeface="Arial"/>
              <a:buChar char="•"/>
            </a:pPr>
            <a:r>
              <a:rPr b="1" i="0" lang="en-US" sz="2400" u="none" cap="none" strike="noStrike">
                <a:solidFill>
                  <a:schemeClr val="lt1"/>
                </a:solidFill>
                <a:latin typeface="Arial"/>
                <a:ea typeface="Arial"/>
                <a:cs typeface="Arial"/>
                <a:sym typeface="Arial"/>
              </a:rPr>
              <a:t>2 Timoteo 1:6,14; 2:22-23 </a:t>
            </a:r>
          </a:p>
          <a:p>
            <a:pPr indent="-342900" lvl="0" marL="342900" marR="0" rtl="0" algn="l">
              <a:lnSpc>
                <a:spcPct val="100000"/>
              </a:lnSpc>
              <a:spcBef>
                <a:spcPts val="560"/>
              </a:spcBef>
              <a:spcAft>
                <a:spcPts val="0"/>
              </a:spcAft>
              <a:buClr>
                <a:schemeClr val="lt2"/>
              </a:buClr>
              <a:buSzPct val="100000"/>
              <a:buFont typeface="Arial"/>
              <a:buNone/>
            </a:pPr>
            <a:r>
              <a:t/>
            </a:r>
            <a:endParaRPr b="1" i="0" sz="2800" u="none" cap="none" strike="noStrike">
              <a:solidFill>
                <a:schemeClr val="lt1"/>
              </a:solidFill>
              <a:latin typeface="Arial"/>
              <a:ea typeface="Arial"/>
              <a:cs typeface="Arial"/>
              <a:sym typeface="Arial"/>
            </a:endParaRPr>
          </a:p>
          <a:p>
            <a:pPr indent="-342900" lvl="0" marL="342900" marR="0" rtl="0" algn="l">
              <a:spcBef>
                <a:spcPts val="560"/>
              </a:spcBef>
              <a:spcAft>
                <a:spcPts val="0"/>
              </a:spcAft>
              <a:buClr>
                <a:schemeClr val="lt2"/>
              </a:buClr>
              <a:buSzPct val="100000"/>
              <a:buFont typeface="Arial"/>
              <a:buNone/>
            </a:pPr>
            <a:r>
              <a:t/>
            </a:r>
            <a:endParaRPr b="1" i="0" sz="2800" u="none" cap="none" strike="noStrike">
              <a:solidFill>
                <a:schemeClr val="lt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157">
                                            <p:txEl>
                                              <p:pRg end="0" st="0"/>
                                            </p:txEl>
                                          </p:spTgt>
                                        </p:tgtEl>
                                        <p:attrNameLst>
                                          <p:attrName>style.visibility</p:attrName>
                                        </p:attrNameLst>
                                      </p:cBhvr>
                                      <p:to>
                                        <p:strVal val="visible"/>
                                      </p:to>
                                    </p:set>
                                    <p:anim calcmode="lin" valueType="num">
                                      <p:cBhvr additive="base">
                                        <p:cTn dur="500"/>
                                        <p:tgtEl>
                                          <p:spTgt spid="157">
                                            <p:txEl>
                                              <p:pRg end="0" st="0"/>
                                            </p:txEl>
                                          </p:spTgt>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157">
                                            <p:txEl>
                                              <p:pRg end="1" st="1"/>
                                            </p:txEl>
                                          </p:spTgt>
                                        </p:tgtEl>
                                        <p:attrNameLst>
                                          <p:attrName>style.visibility</p:attrName>
                                        </p:attrNameLst>
                                      </p:cBhvr>
                                      <p:to>
                                        <p:strVal val="visible"/>
                                      </p:to>
                                    </p:set>
                                    <p:anim calcmode="lin" valueType="num">
                                      <p:cBhvr additive="base">
                                        <p:cTn dur="500"/>
                                        <p:tgtEl>
                                          <p:spTgt spid="157">
                                            <p:txEl>
                                              <p:pRg end="1" st="1"/>
                                            </p:txEl>
                                          </p:spTgt>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157">
                                            <p:txEl>
                                              <p:pRg end="2" st="2"/>
                                            </p:txEl>
                                          </p:spTgt>
                                        </p:tgtEl>
                                        <p:attrNameLst>
                                          <p:attrName>style.visibility</p:attrName>
                                        </p:attrNameLst>
                                      </p:cBhvr>
                                      <p:to>
                                        <p:strVal val="visible"/>
                                      </p:to>
                                    </p:set>
                                    <p:anim calcmode="lin" valueType="num">
                                      <p:cBhvr additive="base">
                                        <p:cTn dur="500"/>
                                        <p:tgtEl>
                                          <p:spTgt spid="157">
                                            <p:txEl>
                                              <p:pRg end="2" st="2"/>
                                            </p:txEl>
                                          </p:spTgt>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157">
                                            <p:txEl>
                                              <p:pRg end="3" st="3"/>
                                            </p:txEl>
                                          </p:spTgt>
                                        </p:tgtEl>
                                        <p:attrNameLst>
                                          <p:attrName>style.visibility</p:attrName>
                                        </p:attrNameLst>
                                      </p:cBhvr>
                                      <p:to>
                                        <p:strVal val="visible"/>
                                      </p:to>
                                    </p:set>
                                    <p:anim calcmode="lin" valueType="num">
                                      <p:cBhvr additive="base">
                                        <p:cTn dur="500"/>
                                        <p:tgtEl>
                                          <p:spTgt spid="157">
                                            <p:txEl>
                                              <p:pRg end="3" st="3"/>
                                            </p:txEl>
                                          </p:spTgt>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157">
                                            <p:txEl>
                                              <p:pRg end="4" st="4"/>
                                            </p:txEl>
                                          </p:spTgt>
                                        </p:tgtEl>
                                        <p:attrNameLst>
                                          <p:attrName>style.visibility</p:attrName>
                                        </p:attrNameLst>
                                      </p:cBhvr>
                                      <p:to>
                                        <p:strVal val="visible"/>
                                      </p:to>
                                    </p:set>
                                    <p:anim calcmode="lin" valueType="num">
                                      <p:cBhvr additive="base">
                                        <p:cTn dur="500"/>
                                        <p:tgtEl>
                                          <p:spTgt spid="157">
                                            <p:txEl>
                                              <p:pRg end="4" st="4"/>
                                            </p:txEl>
                                          </p:spTgt>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157">
                                            <p:txEl>
                                              <p:pRg end="5" st="5"/>
                                            </p:txEl>
                                          </p:spTgt>
                                        </p:tgtEl>
                                        <p:attrNameLst>
                                          <p:attrName>style.visibility</p:attrName>
                                        </p:attrNameLst>
                                      </p:cBhvr>
                                      <p:to>
                                        <p:strVal val="visible"/>
                                      </p:to>
                                    </p:set>
                                    <p:anim calcmode="lin" valueType="num">
                                      <p:cBhvr additive="base">
                                        <p:cTn dur="500"/>
                                        <p:tgtEl>
                                          <p:spTgt spid="157">
                                            <p:txEl>
                                              <p:pRg end="5" st="5"/>
                                            </p:txEl>
                                          </p:spTgt>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157">
                                            <p:txEl>
                                              <p:pRg end="6" st="6"/>
                                            </p:txEl>
                                          </p:spTgt>
                                        </p:tgtEl>
                                        <p:attrNameLst>
                                          <p:attrName>style.visibility</p:attrName>
                                        </p:attrNameLst>
                                      </p:cBhvr>
                                      <p:to>
                                        <p:strVal val="visible"/>
                                      </p:to>
                                    </p:set>
                                    <p:anim calcmode="lin" valueType="num">
                                      <p:cBhvr additive="base">
                                        <p:cTn dur="500"/>
                                        <p:tgtEl>
                                          <p:spTgt spid="157">
                                            <p:txEl>
                                              <p:pRg end="6" st="6"/>
                                            </p:txEl>
                                          </p:spTgt>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157">
                                            <p:txEl>
                                              <p:pRg end="7" st="7"/>
                                            </p:txEl>
                                          </p:spTgt>
                                        </p:tgtEl>
                                        <p:attrNameLst>
                                          <p:attrName>style.visibility</p:attrName>
                                        </p:attrNameLst>
                                      </p:cBhvr>
                                      <p:to>
                                        <p:strVal val="visible"/>
                                      </p:to>
                                    </p:set>
                                    <p:anim calcmode="lin" valueType="num">
                                      <p:cBhvr additive="base">
                                        <p:cTn dur="500"/>
                                        <p:tgtEl>
                                          <p:spTgt spid="157">
                                            <p:txEl>
                                              <p:pRg end="7" st="7"/>
                                            </p:txEl>
                                          </p:spTgt>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157">
                                            <p:txEl>
                                              <p:pRg end="8" st="8"/>
                                            </p:txEl>
                                          </p:spTgt>
                                        </p:tgtEl>
                                        <p:attrNameLst>
                                          <p:attrName>style.visibility</p:attrName>
                                        </p:attrNameLst>
                                      </p:cBhvr>
                                      <p:to>
                                        <p:strVal val="visible"/>
                                      </p:to>
                                    </p:set>
                                    <p:anim calcmode="lin" valueType="num">
                                      <p:cBhvr additive="base">
                                        <p:cTn dur="500"/>
                                        <p:tgtEl>
                                          <p:spTgt spid="157">
                                            <p:txEl>
                                              <p:pRg end="8" st="8"/>
                                            </p:txEl>
                                          </p:spTgt>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62" name="Shape 162"/>
        <p:cNvGrpSpPr/>
        <p:nvPr/>
      </p:nvGrpSpPr>
      <p:grpSpPr>
        <a:xfrm>
          <a:off x="0" y="0"/>
          <a:ext cx="0" cy="0"/>
          <a:chOff x="0" y="0"/>
          <a:chExt cx="0" cy="0"/>
        </a:xfrm>
      </p:grpSpPr>
      <p:sp>
        <p:nvSpPr>
          <p:cNvPr id="163" name="Shape 163"/>
          <p:cNvSpPr txBox="1"/>
          <p:nvPr>
            <p:ph type="title"/>
          </p:nvPr>
        </p:nvSpPr>
        <p:spPr>
          <a:xfrm>
            <a:off x="457200" y="228600"/>
            <a:ext cx="8229600" cy="1143000"/>
          </a:xfrm>
          <a:prstGeom prst="rect">
            <a:avLst/>
          </a:prstGeom>
          <a:noFill/>
          <a:ln>
            <a:noFill/>
          </a:ln>
        </p:spPr>
        <p:txBody>
          <a:bodyPr anchorCtr="0" anchor="ctr" bIns="45700" lIns="91425" rIns="91425" tIns="45700">
            <a:noAutofit/>
          </a:bodyPr>
          <a:lstStyle/>
          <a:p>
            <a:pPr indent="0" lvl="0" marL="0" marR="0" rtl="0" algn="ctr">
              <a:lnSpc>
                <a:spcPct val="100000"/>
              </a:lnSpc>
              <a:spcBef>
                <a:spcPts val="0"/>
              </a:spcBef>
              <a:spcAft>
                <a:spcPts val="0"/>
              </a:spcAft>
              <a:buClr>
                <a:schemeClr val="lt2"/>
              </a:buClr>
              <a:buSzPct val="25000"/>
              <a:buFont typeface="Arial"/>
              <a:buNone/>
            </a:pPr>
            <a:r>
              <a:rPr b="1" i="0" lang="en-US" sz="4400" u="none" cap="none" strike="noStrike">
                <a:solidFill>
                  <a:schemeClr val="lt2"/>
                </a:solidFill>
                <a:latin typeface="Arial"/>
                <a:ea typeface="Arial"/>
                <a:cs typeface="Arial"/>
                <a:sym typeface="Arial"/>
              </a:rPr>
              <a:t>Próximos pasos</a:t>
            </a:r>
          </a:p>
        </p:txBody>
      </p:sp>
      <p:sp>
        <p:nvSpPr>
          <p:cNvPr id="164" name="Shape 164"/>
          <p:cNvSpPr txBox="1"/>
          <p:nvPr>
            <p:ph idx="1" type="body"/>
          </p:nvPr>
        </p:nvSpPr>
        <p:spPr>
          <a:xfrm>
            <a:off x="381000" y="1524000"/>
            <a:ext cx="8229600" cy="4267199"/>
          </a:xfrm>
          <a:prstGeom prst="rect">
            <a:avLst/>
          </a:prstGeom>
          <a:noFill/>
          <a:ln>
            <a:noFill/>
          </a:ln>
        </p:spPr>
        <p:txBody>
          <a:bodyPr anchorCtr="0" anchor="t" bIns="45700" lIns="91425" rIns="91425" tIns="45700">
            <a:noAutofit/>
          </a:bodyPr>
          <a:lstStyle/>
          <a:p>
            <a:pPr indent="-342900" lvl="0" marL="342900" marR="0" rtl="0" algn="l">
              <a:lnSpc>
                <a:spcPct val="100000"/>
              </a:lnSpc>
              <a:spcBef>
                <a:spcPts val="0"/>
              </a:spcBef>
              <a:spcAft>
                <a:spcPts val="0"/>
              </a:spcAft>
              <a:buClr>
                <a:schemeClr val="lt2"/>
              </a:buClr>
              <a:buSzPct val="100000"/>
              <a:buFont typeface="Arial"/>
              <a:buChar char="•"/>
            </a:pPr>
            <a:r>
              <a:rPr b="1" i="0" lang="en-US" sz="3200" u="none" cap="none" strike="noStrike">
                <a:solidFill>
                  <a:schemeClr val="lt1"/>
                </a:solidFill>
                <a:latin typeface="Arial"/>
                <a:ea typeface="Arial"/>
                <a:cs typeface="Arial"/>
                <a:sym typeface="Arial"/>
              </a:rPr>
              <a:t>¿Qué debería estar haciendo la iglesia mientras se prepara a enviar misioneros? </a:t>
            </a:r>
          </a:p>
          <a:p>
            <a:pPr indent="-342900" lvl="0" marL="342900" marR="0" rtl="0" algn="l">
              <a:lnSpc>
                <a:spcPct val="100000"/>
              </a:lnSpc>
              <a:spcBef>
                <a:spcPts val="640"/>
              </a:spcBef>
              <a:spcAft>
                <a:spcPts val="0"/>
              </a:spcAft>
              <a:buClr>
                <a:schemeClr val="lt2"/>
              </a:buClr>
              <a:buSzPct val="100000"/>
              <a:buFont typeface="Arial"/>
              <a:buNone/>
            </a:pPr>
            <a:r>
              <a:t/>
            </a:r>
            <a:endParaRPr b="1" i="0" sz="3200" u="none" cap="none" strike="noStrike">
              <a:solidFill>
                <a:schemeClr val="lt1"/>
              </a:solidFill>
              <a:latin typeface="Arial"/>
              <a:ea typeface="Arial"/>
              <a:cs typeface="Arial"/>
              <a:sym typeface="Arial"/>
            </a:endParaRPr>
          </a:p>
          <a:p>
            <a:pPr indent="-342900" lvl="0" marL="342900" marR="0" rtl="0" algn="l">
              <a:lnSpc>
                <a:spcPct val="100000"/>
              </a:lnSpc>
              <a:spcBef>
                <a:spcPts val="640"/>
              </a:spcBef>
              <a:spcAft>
                <a:spcPts val="0"/>
              </a:spcAft>
              <a:buClr>
                <a:schemeClr val="lt2"/>
              </a:buClr>
              <a:buSzPct val="100000"/>
              <a:buFont typeface="Arial"/>
              <a:buChar char="•"/>
            </a:pPr>
            <a:r>
              <a:rPr b="1" i="0" lang="en-US" sz="3200" u="none" cap="none" strike="noStrike">
                <a:solidFill>
                  <a:schemeClr val="lt1"/>
                </a:solidFill>
                <a:latin typeface="Arial"/>
                <a:ea typeface="Arial"/>
                <a:cs typeface="Arial"/>
                <a:sym typeface="Arial"/>
              </a:rPr>
              <a:t>¿Cómo puede ayudar la agencia de envío a la iglesia, y ayudar a la persona o familia aceptada a prepararse para servir? </a:t>
            </a: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64">
                                            <p:txEl>
                                              <p:pRg end="0" st="0"/>
                                            </p:txEl>
                                          </p:spTgt>
                                        </p:tgtEl>
                                        <p:attrNameLst>
                                          <p:attrName>style.visibility</p:attrName>
                                        </p:attrNameLst>
                                      </p:cBhvr>
                                      <p:to>
                                        <p:strVal val="visible"/>
                                      </p:to>
                                    </p:set>
                                    <p:anim calcmode="lin" valueType="num">
                                      <p:cBhvr additive="base">
                                        <p:cTn dur="500"/>
                                        <p:tgtEl>
                                          <p:spTgt spid="164">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64">
                                            <p:txEl>
                                              <p:pRg end="1" st="1"/>
                                            </p:txEl>
                                          </p:spTgt>
                                        </p:tgtEl>
                                        <p:attrNameLst>
                                          <p:attrName>style.visibility</p:attrName>
                                        </p:attrNameLst>
                                      </p:cBhvr>
                                      <p:to>
                                        <p:strVal val="visible"/>
                                      </p:to>
                                    </p:set>
                                    <p:anim calcmode="lin" valueType="num">
                                      <p:cBhvr additive="base">
                                        <p:cTn dur="500"/>
                                        <p:tgtEl>
                                          <p:spTgt spid="164">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64">
                                            <p:txEl>
                                              <p:pRg end="2" st="2"/>
                                            </p:txEl>
                                          </p:spTgt>
                                        </p:tgtEl>
                                        <p:attrNameLst>
                                          <p:attrName>style.visibility</p:attrName>
                                        </p:attrNameLst>
                                      </p:cBhvr>
                                      <p:to>
                                        <p:strVal val="visible"/>
                                      </p:to>
                                    </p:set>
                                    <p:anim calcmode="lin" valueType="num">
                                      <p:cBhvr additive="base">
                                        <p:cTn dur="500"/>
                                        <p:tgtEl>
                                          <p:spTgt spid="164">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68" name="Shape 168"/>
        <p:cNvGrpSpPr/>
        <p:nvPr/>
      </p:nvGrpSpPr>
      <p:grpSpPr>
        <a:xfrm>
          <a:off x="0" y="0"/>
          <a:ext cx="0" cy="0"/>
          <a:chOff x="0" y="0"/>
          <a:chExt cx="0" cy="0"/>
        </a:xfrm>
      </p:grpSpPr>
      <p:sp>
        <p:nvSpPr>
          <p:cNvPr id="169" name="Shape 169"/>
          <p:cNvSpPr txBox="1"/>
          <p:nvPr>
            <p:ph type="title"/>
          </p:nvPr>
        </p:nvSpPr>
        <p:spPr>
          <a:xfrm>
            <a:off x="1295400" y="304800"/>
            <a:ext cx="6324600" cy="1206499"/>
          </a:xfrm>
          <a:prstGeom prst="rect">
            <a:avLst/>
          </a:prstGeom>
          <a:noFill/>
          <a:ln>
            <a:noFill/>
          </a:ln>
        </p:spPr>
        <p:txBody>
          <a:bodyPr anchorCtr="0" anchor="ctr" bIns="45700" lIns="91425" rIns="91425" tIns="45700">
            <a:noAutofit/>
          </a:bodyPr>
          <a:lstStyle/>
          <a:p>
            <a:pPr indent="0" lvl="0" marL="0" marR="0" rtl="0" algn="ctr">
              <a:lnSpc>
                <a:spcPct val="100000"/>
              </a:lnSpc>
              <a:spcBef>
                <a:spcPts val="0"/>
              </a:spcBef>
              <a:spcAft>
                <a:spcPts val="0"/>
              </a:spcAft>
              <a:buClr>
                <a:schemeClr val="lt2"/>
              </a:buClr>
              <a:buSzPct val="25000"/>
              <a:buFont typeface="Tahoma"/>
              <a:buNone/>
            </a:pPr>
            <a:r>
              <a:rPr b="1" i="0" lang="en-US" sz="3600" u="none" cap="none" strike="noStrike">
                <a:solidFill>
                  <a:schemeClr val="lt2"/>
                </a:solidFill>
                <a:latin typeface="Tahoma"/>
                <a:ea typeface="Tahoma"/>
                <a:cs typeface="Tahoma"/>
                <a:sym typeface="Tahoma"/>
              </a:rPr>
              <a:t>¿Qué puede resultar en falta de éxito? </a:t>
            </a:r>
          </a:p>
        </p:txBody>
      </p:sp>
      <p:sp>
        <p:nvSpPr>
          <p:cNvPr id="170" name="Shape 170"/>
          <p:cNvSpPr/>
          <p:nvPr/>
        </p:nvSpPr>
        <p:spPr>
          <a:xfrm>
            <a:off x="838200" y="2133600"/>
            <a:ext cx="2971799" cy="1828800"/>
          </a:xfrm>
          <a:prstGeom prst="octagon">
            <a:avLst>
              <a:gd fmla="val 29289" name="adj"/>
            </a:avLst>
          </a:prstGeom>
          <a:solidFill>
            <a:schemeClr val="lt1"/>
          </a:solidFill>
          <a:ln cap="sq" cmpd="sng" w="12700">
            <a:solidFill>
              <a:schemeClr val="lt1"/>
            </a:solidFill>
            <a:prstDash val="solid"/>
            <a:miter/>
            <a:headEnd len="med" w="med" type="none"/>
            <a:tailEnd len="med" w="med" type="none"/>
          </a:ln>
        </p:spPr>
        <p:txBody>
          <a:bodyPr anchorCtr="0" anchor="ctr" bIns="45700" lIns="91425" rIns="91425" tIns="45700">
            <a:noAutofit/>
          </a:bodyPr>
          <a:lstStyle/>
          <a:p>
            <a:pPr indent="0" lvl="0" marL="0" marR="0" rtl="0" algn="ctr">
              <a:lnSpc>
                <a:spcPct val="100000"/>
              </a:lnSpc>
              <a:spcBef>
                <a:spcPts val="0"/>
              </a:spcBef>
              <a:spcAft>
                <a:spcPts val="0"/>
              </a:spcAft>
              <a:buClr>
                <a:schemeClr val="dk1"/>
              </a:buClr>
              <a:buSzPct val="25000"/>
              <a:buFont typeface="Tahoma"/>
              <a:buNone/>
            </a:pPr>
            <a:r>
              <a:rPr b="1" i="0" lang="en-US" sz="2400" u="none">
                <a:solidFill>
                  <a:schemeClr val="dk1"/>
                </a:solidFill>
                <a:latin typeface="Tahoma"/>
                <a:ea typeface="Tahoma"/>
                <a:cs typeface="Tahoma"/>
                <a:sym typeface="Tahoma"/>
              </a:rPr>
              <a:t>Aspectos</a:t>
            </a:r>
          </a:p>
          <a:p>
            <a:pPr indent="0" lvl="0" marL="0" marR="0" rtl="0" algn="ctr">
              <a:lnSpc>
                <a:spcPct val="100000"/>
              </a:lnSpc>
              <a:spcBef>
                <a:spcPts val="0"/>
              </a:spcBef>
              <a:spcAft>
                <a:spcPts val="0"/>
              </a:spcAft>
              <a:buClr>
                <a:schemeClr val="dk1"/>
              </a:buClr>
              <a:buSzPct val="25000"/>
              <a:buFont typeface="Tahoma"/>
              <a:buNone/>
            </a:pPr>
            <a:r>
              <a:rPr b="1" i="0" lang="en-US" sz="2400" u="none">
                <a:solidFill>
                  <a:schemeClr val="dk1"/>
                </a:solidFill>
                <a:latin typeface="Tahoma"/>
                <a:ea typeface="Tahoma"/>
                <a:cs typeface="Tahoma"/>
                <a:sym typeface="Tahoma"/>
              </a:rPr>
              <a:t> espirituales</a:t>
            </a:r>
          </a:p>
        </p:txBody>
      </p:sp>
      <p:sp>
        <p:nvSpPr>
          <p:cNvPr id="171" name="Shape 171"/>
          <p:cNvSpPr/>
          <p:nvPr/>
        </p:nvSpPr>
        <p:spPr>
          <a:xfrm>
            <a:off x="5105400" y="2133600"/>
            <a:ext cx="3581399" cy="1676399"/>
          </a:xfrm>
          <a:prstGeom prst="ellipse">
            <a:avLst/>
          </a:prstGeom>
          <a:solidFill>
            <a:schemeClr val="lt1"/>
          </a:solidFill>
          <a:ln cap="sq" cmpd="sng" w="12700">
            <a:solidFill>
              <a:schemeClr val="lt1"/>
            </a:solidFill>
            <a:prstDash val="solid"/>
            <a:miter/>
            <a:headEnd len="med" w="med" type="none"/>
            <a:tailEnd len="med" w="med" type="none"/>
          </a:ln>
        </p:spPr>
        <p:txBody>
          <a:bodyPr anchorCtr="0" anchor="ctr" bIns="45700" lIns="91425" rIns="91425" tIns="45700">
            <a:noAutofit/>
          </a:bodyPr>
          <a:lstStyle/>
          <a:p>
            <a:pPr indent="0" lvl="0" marL="0" marR="0" rtl="0" algn="ctr">
              <a:lnSpc>
                <a:spcPct val="100000"/>
              </a:lnSpc>
              <a:spcBef>
                <a:spcPts val="0"/>
              </a:spcBef>
              <a:spcAft>
                <a:spcPts val="0"/>
              </a:spcAft>
              <a:buClr>
                <a:schemeClr val="lt1"/>
              </a:buClr>
              <a:buFont typeface="Arial"/>
              <a:buNone/>
            </a:pPr>
            <a:r>
              <a:t/>
            </a:r>
            <a:endParaRPr b="1" i="0" sz="2400" u="none">
              <a:solidFill>
                <a:schemeClr val="dk1"/>
              </a:solidFill>
              <a:latin typeface="Tahoma"/>
              <a:ea typeface="Tahoma"/>
              <a:cs typeface="Tahoma"/>
              <a:sym typeface="Tahoma"/>
            </a:endParaRPr>
          </a:p>
          <a:p>
            <a:pPr indent="0" lvl="0" marL="0" marR="0" rtl="0" algn="ctr">
              <a:lnSpc>
                <a:spcPct val="100000"/>
              </a:lnSpc>
              <a:spcBef>
                <a:spcPts val="0"/>
              </a:spcBef>
              <a:spcAft>
                <a:spcPts val="0"/>
              </a:spcAft>
              <a:buClr>
                <a:schemeClr val="dk1"/>
              </a:buClr>
              <a:buSzPct val="25000"/>
              <a:buFont typeface="Tahoma"/>
              <a:buNone/>
            </a:pPr>
            <a:r>
              <a:rPr b="1" i="0" lang="en-US" sz="2400" u="none">
                <a:solidFill>
                  <a:schemeClr val="dk1"/>
                </a:solidFill>
                <a:latin typeface="Tahoma"/>
                <a:ea typeface="Tahoma"/>
                <a:cs typeface="Tahoma"/>
                <a:sym typeface="Tahoma"/>
              </a:rPr>
              <a:t>Aspectos personales </a:t>
            </a:r>
          </a:p>
          <a:p>
            <a:pPr indent="0" lvl="0" marL="0" marR="0" rtl="0" algn="ctr">
              <a:lnSpc>
                <a:spcPct val="100000"/>
              </a:lnSpc>
              <a:spcBef>
                <a:spcPts val="0"/>
              </a:spcBef>
              <a:spcAft>
                <a:spcPts val="0"/>
              </a:spcAft>
              <a:buClr>
                <a:schemeClr val="dk1"/>
              </a:buClr>
              <a:buSzPct val="25000"/>
              <a:buFont typeface="Tahoma"/>
              <a:buNone/>
            </a:pPr>
            <a:r>
              <a:rPr b="1" i="0" lang="en-US" sz="2400" u="none">
                <a:solidFill>
                  <a:schemeClr val="dk1"/>
                </a:solidFill>
                <a:latin typeface="Tahoma"/>
                <a:ea typeface="Tahoma"/>
                <a:cs typeface="Tahoma"/>
                <a:sym typeface="Tahoma"/>
              </a:rPr>
              <a:t>y de carácter</a:t>
            </a:r>
          </a:p>
          <a:p>
            <a:pPr indent="0" lvl="0" marL="0" marR="0" rtl="0" algn="l">
              <a:lnSpc>
                <a:spcPct val="100000"/>
              </a:lnSpc>
              <a:spcBef>
                <a:spcPts val="0"/>
              </a:spcBef>
              <a:spcAft>
                <a:spcPts val="0"/>
              </a:spcAft>
              <a:buNone/>
            </a:pPr>
            <a:r>
              <a:t/>
            </a:r>
            <a:endParaRPr b="1" i="0" sz="2400" u="none">
              <a:solidFill>
                <a:schemeClr val="dk1"/>
              </a:solidFill>
              <a:latin typeface="Tahoma"/>
              <a:ea typeface="Tahoma"/>
              <a:cs typeface="Tahoma"/>
              <a:sym typeface="Tahoma"/>
            </a:endParaRPr>
          </a:p>
        </p:txBody>
      </p:sp>
      <p:sp>
        <p:nvSpPr>
          <p:cNvPr id="172" name="Shape 172"/>
          <p:cNvSpPr/>
          <p:nvPr/>
        </p:nvSpPr>
        <p:spPr>
          <a:xfrm>
            <a:off x="838200" y="4343400"/>
            <a:ext cx="4038599" cy="914400"/>
          </a:xfrm>
          <a:prstGeom prst="roundRect">
            <a:avLst>
              <a:gd fmla="val 16667" name="adj"/>
            </a:avLst>
          </a:prstGeom>
          <a:solidFill>
            <a:schemeClr val="lt1"/>
          </a:solidFill>
          <a:ln cap="sq" cmpd="sng" w="12700">
            <a:solidFill>
              <a:schemeClr val="lt1"/>
            </a:solidFill>
            <a:prstDash val="solid"/>
            <a:miter/>
            <a:headEnd len="med" w="med" type="none"/>
            <a:tailEnd len="med" w="med" type="none"/>
          </a:ln>
        </p:spPr>
        <p:txBody>
          <a:bodyPr anchorCtr="0" anchor="ctr" bIns="45700" lIns="91425" rIns="91425" tIns="45700">
            <a:noAutofit/>
          </a:bodyPr>
          <a:lstStyle/>
          <a:p>
            <a:pPr indent="0" lvl="0" marL="0" marR="0" rtl="0" algn="ctr">
              <a:lnSpc>
                <a:spcPct val="100000"/>
              </a:lnSpc>
              <a:spcBef>
                <a:spcPts val="0"/>
              </a:spcBef>
              <a:spcAft>
                <a:spcPts val="0"/>
              </a:spcAft>
              <a:buClr>
                <a:schemeClr val="dk1"/>
              </a:buClr>
              <a:buSzPct val="25000"/>
              <a:buFont typeface="Tahoma"/>
              <a:buNone/>
            </a:pPr>
            <a:r>
              <a:rPr b="1" i="0" lang="en-US" sz="2400" u="none">
                <a:solidFill>
                  <a:schemeClr val="dk1"/>
                </a:solidFill>
                <a:latin typeface="Tahoma"/>
                <a:ea typeface="Tahoma"/>
                <a:cs typeface="Tahoma"/>
                <a:sym typeface="Tahoma"/>
              </a:rPr>
              <a:t>Aspectos de habilidades</a:t>
            </a:r>
          </a:p>
          <a:p>
            <a:pPr indent="0" lvl="0" marL="0" marR="0" rtl="0" algn="ctr">
              <a:lnSpc>
                <a:spcPct val="100000"/>
              </a:lnSpc>
              <a:spcBef>
                <a:spcPts val="0"/>
              </a:spcBef>
              <a:spcAft>
                <a:spcPts val="0"/>
              </a:spcAft>
              <a:buClr>
                <a:schemeClr val="dk1"/>
              </a:buClr>
              <a:buSzPct val="25000"/>
              <a:buFont typeface="Tahoma"/>
              <a:buNone/>
            </a:pPr>
            <a:r>
              <a:rPr b="1" i="0" lang="en-US" sz="2400" u="none">
                <a:solidFill>
                  <a:schemeClr val="dk1"/>
                </a:solidFill>
                <a:latin typeface="Tahoma"/>
                <a:ea typeface="Tahoma"/>
                <a:cs typeface="Tahoma"/>
                <a:sym typeface="Tahoma"/>
              </a:rPr>
              <a:t> para ministerio</a:t>
            </a:r>
          </a:p>
        </p:txBody>
      </p:sp>
      <p:sp>
        <p:nvSpPr>
          <p:cNvPr id="173" name="Shape 173"/>
          <p:cNvSpPr txBox="1"/>
          <p:nvPr/>
        </p:nvSpPr>
        <p:spPr>
          <a:xfrm>
            <a:off x="5410200" y="4191000"/>
            <a:ext cx="3333750" cy="822324"/>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1" i="0" lang="en-US" sz="2400" u="none">
                <a:solidFill>
                  <a:schemeClr val="lt1"/>
                </a:solidFill>
                <a:latin typeface="Arial"/>
                <a:ea typeface="Arial"/>
                <a:cs typeface="Arial"/>
                <a:sym typeface="Arial"/>
              </a:rPr>
              <a:t>Recuerda a Pablo y a </a:t>
            </a:r>
          </a:p>
          <a:p>
            <a:pPr indent="0" lvl="0" marL="0" marR="0" rtl="0" algn="l">
              <a:lnSpc>
                <a:spcPct val="100000"/>
              </a:lnSpc>
              <a:spcBef>
                <a:spcPts val="0"/>
              </a:spcBef>
              <a:spcAft>
                <a:spcPts val="0"/>
              </a:spcAft>
              <a:buClr>
                <a:schemeClr val="lt1"/>
              </a:buClr>
              <a:buSzPct val="25000"/>
              <a:buFont typeface="Arial"/>
              <a:buNone/>
            </a:pPr>
            <a:r>
              <a:rPr b="1" i="0" lang="en-US" sz="2400" u="none">
                <a:solidFill>
                  <a:schemeClr val="lt1"/>
                </a:solidFill>
                <a:latin typeface="Arial"/>
                <a:ea typeface="Arial"/>
                <a:cs typeface="Arial"/>
                <a:sym typeface="Arial"/>
              </a:rPr>
              <a:t>Timoteo</a:t>
            </a: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170"/>
                                        </p:tgtEl>
                                        <p:attrNameLst>
                                          <p:attrName>style.visibility</p:attrName>
                                        </p:attrNameLst>
                                      </p:cBhvr>
                                      <p:to>
                                        <p:strVal val="visible"/>
                                      </p:to>
                                    </p:set>
                                    <p:anim calcmode="lin" valueType="num">
                                      <p:cBhvr additive="base">
                                        <p:cTn dur="500"/>
                                        <p:tgtEl>
                                          <p:spTgt spid="170"/>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171"/>
                                        </p:tgtEl>
                                        <p:attrNameLst>
                                          <p:attrName>style.visibility</p:attrName>
                                        </p:attrNameLst>
                                      </p:cBhvr>
                                      <p:to>
                                        <p:strVal val="visible"/>
                                      </p:to>
                                    </p:set>
                                    <p:anim calcmode="lin" valueType="num">
                                      <p:cBhvr additive="base">
                                        <p:cTn dur="500"/>
                                        <p:tgtEl>
                                          <p:spTgt spid="171"/>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72"/>
                                        </p:tgtEl>
                                        <p:attrNameLst>
                                          <p:attrName>style.visibility</p:attrName>
                                        </p:attrNameLst>
                                      </p:cBhvr>
                                      <p:to>
                                        <p:strVal val="visible"/>
                                      </p:to>
                                    </p:set>
                                    <p:anim calcmode="lin" valueType="num">
                                      <p:cBhvr additive="base">
                                        <p:cTn dur="500"/>
                                        <p:tgtEl>
                                          <p:spTgt spid="172"/>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173"/>
                                        </p:tgtEl>
                                        <p:attrNameLst>
                                          <p:attrName>style.visibility</p:attrName>
                                        </p:attrNameLst>
                                      </p:cBhvr>
                                      <p:to>
                                        <p:strVal val="visible"/>
                                      </p:to>
                                    </p:set>
                                    <p:anim calcmode="lin" valueType="num">
                                      <p:cBhvr additive="base">
                                        <p:cTn dur="500"/>
                                        <p:tgtEl>
                                          <p:spTgt spid="173"/>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78" name="Shape 178"/>
        <p:cNvGrpSpPr/>
        <p:nvPr/>
      </p:nvGrpSpPr>
      <p:grpSpPr>
        <a:xfrm>
          <a:off x="0" y="0"/>
          <a:ext cx="0" cy="0"/>
          <a:chOff x="0" y="0"/>
          <a:chExt cx="0" cy="0"/>
        </a:xfrm>
      </p:grpSpPr>
      <p:sp>
        <p:nvSpPr>
          <p:cNvPr id="179" name="Shape 179"/>
          <p:cNvSpPr txBox="1"/>
          <p:nvPr>
            <p:ph idx="4294967295" type="title"/>
          </p:nvPr>
        </p:nvSpPr>
        <p:spPr>
          <a:xfrm>
            <a:off x="0" y="228600"/>
            <a:ext cx="8229600" cy="1143000"/>
          </a:xfrm>
          <a:prstGeom prst="rect">
            <a:avLst/>
          </a:prstGeom>
          <a:noFill/>
          <a:ln>
            <a:noFill/>
          </a:ln>
        </p:spPr>
        <p:txBody>
          <a:bodyPr anchorCtr="0" anchor="ctr" bIns="45700" lIns="91425" rIns="91425" tIns="45700">
            <a:noAutofit/>
          </a:bodyPr>
          <a:lstStyle/>
          <a:p>
            <a:pPr indent="0" lvl="0" marL="0" marR="0" rtl="0" algn="ctr">
              <a:lnSpc>
                <a:spcPct val="100000"/>
              </a:lnSpc>
              <a:spcBef>
                <a:spcPts val="0"/>
              </a:spcBef>
              <a:spcAft>
                <a:spcPts val="0"/>
              </a:spcAft>
              <a:buClr>
                <a:schemeClr val="lt2"/>
              </a:buClr>
              <a:buSzPct val="25000"/>
              <a:buFont typeface="Arial"/>
              <a:buNone/>
            </a:pPr>
            <a:r>
              <a:rPr b="1" i="0" lang="en-US" sz="4000" u="none" cap="none" strike="noStrike">
                <a:solidFill>
                  <a:schemeClr val="lt2"/>
                </a:solidFill>
                <a:latin typeface="Arial"/>
                <a:ea typeface="Arial"/>
                <a:cs typeface="Arial"/>
                <a:sym typeface="Arial"/>
              </a:rPr>
              <a:t>Aspectos Espirituales</a:t>
            </a:r>
            <a:br>
              <a:rPr b="1" i="0" lang="en-US" sz="4000" u="none" cap="none" strike="noStrike">
                <a:solidFill>
                  <a:schemeClr val="lt2"/>
                </a:solidFill>
                <a:latin typeface="Arial"/>
                <a:ea typeface="Arial"/>
                <a:cs typeface="Arial"/>
                <a:sym typeface="Arial"/>
              </a:rPr>
            </a:br>
            <a:r>
              <a:rPr b="1" i="0" lang="en-US" sz="3200" u="none" cap="none" strike="noStrike">
                <a:solidFill>
                  <a:schemeClr val="lt2"/>
                </a:solidFill>
                <a:latin typeface="Arial"/>
                <a:ea typeface="Arial"/>
                <a:cs typeface="Arial"/>
                <a:sym typeface="Arial"/>
              </a:rPr>
              <a:t>(¿qué puede estar mal?)</a:t>
            </a:r>
          </a:p>
        </p:txBody>
      </p:sp>
      <p:sp>
        <p:nvSpPr>
          <p:cNvPr id="180" name="Shape 180"/>
          <p:cNvSpPr/>
          <p:nvPr/>
        </p:nvSpPr>
        <p:spPr>
          <a:xfrm>
            <a:off x="304800" y="1676400"/>
            <a:ext cx="3352799" cy="1066799"/>
          </a:xfrm>
          <a:prstGeom prst="ellipse">
            <a:avLst/>
          </a:prstGeom>
          <a:solidFill>
            <a:schemeClr val="accent1"/>
          </a:solidFill>
          <a:ln cap="flat" cmpd="sng" w="9525">
            <a:solidFill>
              <a:schemeClr val="lt1"/>
            </a:solidFill>
            <a:prstDash val="solid"/>
            <a:miter/>
            <a:headEnd len="med" w="med" type="none"/>
            <a:tailEnd len="med" w="med" type="none"/>
          </a:ln>
        </p:spPr>
        <p:txBody>
          <a:bodyPr anchorCtr="0" anchor="ctr" bIns="45700" lIns="91425" rIns="91425" tIns="45700">
            <a:noAutofit/>
          </a:bodyPr>
          <a:lstStyle/>
          <a:p>
            <a:pPr indent="0" lvl="0" marL="0" marR="0" rtl="0" algn="ctr">
              <a:lnSpc>
                <a:spcPct val="100000"/>
              </a:lnSpc>
              <a:spcBef>
                <a:spcPts val="0"/>
              </a:spcBef>
              <a:spcAft>
                <a:spcPts val="0"/>
              </a:spcAft>
              <a:buClr>
                <a:schemeClr val="lt1"/>
              </a:buClr>
              <a:buSzPct val="25000"/>
              <a:buFont typeface="Arial"/>
              <a:buNone/>
            </a:pPr>
            <a:r>
              <a:rPr b="1" i="0" lang="en-US" sz="2800" u="none">
                <a:solidFill>
                  <a:schemeClr val="lt1"/>
                </a:solidFill>
                <a:latin typeface="Arial"/>
                <a:ea typeface="Arial"/>
                <a:cs typeface="Arial"/>
                <a:sym typeface="Arial"/>
              </a:rPr>
              <a:t>Relación con  </a:t>
            </a:r>
          </a:p>
          <a:p>
            <a:pPr indent="0" lvl="0" marL="0" marR="0" rtl="0" algn="ctr">
              <a:lnSpc>
                <a:spcPct val="100000"/>
              </a:lnSpc>
              <a:spcBef>
                <a:spcPts val="0"/>
              </a:spcBef>
              <a:spcAft>
                <a:spcPts val="0"/>
              </a:spcAft>
              <a:buClr>
                <a:schemeClr val="lt1"/>
              </a:buClr>
              <a:buSzPct val="25000"/>
              <a:buFont typeface="Arial"/>
              <a:buNone/>
            </a:pPr>
            <a:r>
              <a:rPr b="1" i="0" lang="en-US" sz="2800" u="none">
                <a:solidFill>
                  <a:schemeClr val="lt1"/>
                </a:solidFill>
                <a:latin typeface="Arial"/>
                <a:ea typeface="Arial"/>
                <a:cs typeface="Arial"/>
                <a:sym typeface="Arial"/>
              </a:rPr>
              <a:t>Dios </a:t>
            </a:r>
          </a:p>
        </p:txBody>
      </p:sp>
      <p:sp>
        <p:nvSpPr>
          <p:cNvPr id="181" name="Shape 181"/>
          <p:cNvSpPr/>
          <p:nvPr/>
        </p:nvSpPr>
        <p:spPr>
          <a:xfrm>
            <a:off x="1828800" y="2895600"/>
            <a:ext cx="304799" cy="609599"/>
          </a:xfrm>
          <a:prstGeom prst="upDownArrow">
            <a:avLst>
              <a:gd fmla="val 50000" name="adj1"/>
              <a:gd fmla="val 50000" name="adj2"/>
            </a:avLst>
          </a:prstGeom>
          <a:solidFill>
            <a:schemeClr val="accent1"/>
          </a:solidFill>
          <a:ln cap="flat" cmpd="sng" w="9525">
            <a:solidFill>
              <a:schemeClr val="lt1"/>
            </a:solidFill>
            <a:prstDash val="solid"/>
            <a:miter/>
            <a:headEnd len="med" w="med" type="none"/>
            <a:tailEnd len="med" w="med" type="none"/>
          </a:ln>
        </p:spPr>
        <p:txBody>
          <a:bodyPr anchorCtr="0" anchor="ctr"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sp>
        <p:nvSpPr>
          <p:cNvPr id="182" name="Shape 182"/>
          <p:cNvSpPr/>
          <p:nvPr/>
        </p:nvSpPr>
        <p:spPr>
          <a:xfrm>
            <a:off x="4953000" y="1371600"/>
            <a:ext cx="3886200" cy="1447800"/>
          </a:xfrm>
          <a:prstGeom prst="ellipse">
            <a:avLst/>
          </a:prstGeom>
          <a:solidFill>
            <a:schemeClr val="accent1"/>
          </a:solidFill>
          <a:ln cap="flat" cmpd="sng" w="9525">
            <a:solidFill>
              <a:schemeClr val="lt1"/>
            </a:solidFill>
            <a:prstDash val="solid"/>
            <a:miter/>
            <a:headEnd len="med" w="med" type="none"/>
            <a:tailEnd len="med" w="med" type="none"/>
          </a:ln>
        </p:spPr>
        <p:txBody>
          <a:bodyPr anchorCtr="0" anchor="ctr" bIns="45700" lIns="91425" rIns="91425" tIns="45700">
            <a:noAutofit/>
          </a:bodyPr>
          <a:lstStyle/>
          <a:p>
            <a:pPr indent="0" lvl="0" marL="0" marR="0" rtl="0" algn="ctr">
              <a:lnSpc>
                <a:spcPct val="100000"/>
              </a:lnSpc>
              <a:spcBef>
                <a:spcPts val="0"/>
              </a:spcBef>
              <a:spcAft>
                <a:spcPts val="0"/>
              </a:spcAft>
              <a:buClr>
                <a:schemeClr val="lt1"/>
              </a:buClr>
              <a:buSzPct val="25000"/>
              <a:buFont typeface="Arial"/>
              <a:buNone/>
            </a:pPr>
            <a:r>
              <a:rPr b="1" i="0" lang="en-US" sz="2600" u="none">
                <a:solidFill>
                  <a:schemeClr val="lt1"/>
                </a:solidFill>
                <a:latin typeface="Arial"/>
                <a:ea typeface="Arial"/>
                <a:cs typeface="Arial"/>
                <a:sym typeface="Arial"/>
              </a:rPr>
              <a:t>Involucramiento</a:t>
            </a:r>
            <a:r>
              <a:rPr b="1" i="0" lang="en-US" sz="2800" u="none">
                <a:solidFill>
                  <a:schemeClr val="lt1"/>
                </a:solidFill>
                <a:latin typeface="Arial"/>
                <a:ea typeface="Arial"/>
                <a:cs typeface="Arial"/>
                <a:sym typeface="Arial"/>
              </a:rPr>
              <a:t> en la </a:t>
            </a:r>
          </a:p>
          <a:p>
            <a:pPr indent="0" lvl="0" marL="0" marR="0" rtl="0" algn="ctr">
              <a:lnSpc>
                <a:spcPct val="100000"/>
              </a:lnSpc>
              <a:spcBef>
                <a:spcPts val="0"/>
              </a:spcBef>
              <a:spcAft>
                <a:spcPts val="0"/>
              </a:spcAft>
              <a:buClr>
                <a:schemeClr val="lt1"/>
              </a:buClr>
              <a:buSzPct val="25000"/>
              <a:buFont typeface="Arial"/>
              <a:buNone/>
            </a:pPr>
            <a:r>
              <a:rPr b="1" i="0" lang="en-US" sz="2800" u="none">
                <a:solidFill>
                  <a:schemeClr val="lt1"/>
                </a:solidFill>
                <a:latin typeface="Arial"/>
                <a:ea typeface="Arial"/>
                <a:cs typeface="Arial"/>
                <a:sym typeface="Arial"/>
              </a:rPr>
              <a:t>iglesia</a:t>
            </a:r>
          </a:p>
        </p:txBody>
      </p:sp>
      <p:sp>
        <p:nvSpPr>
          <p:cNvPr id="183" name="Shape 183"/>
          <p:cNvSpPr/>
          <p:nvPr/>
        </p:nvSpPr>
        <p:spPr>
          <a:xfrm>
            <a:off x="152400" y="3657600"/>
            <a:ext cx="3809999" cy="914400"/>
          </a:xfrm>
          <a:prstGeom prst="roundRect">
            <a:avLst>
              <a:gd fmla="val 16667" name="adj"/>
            </a:avLst>
          </a:prstGeom>
          <a:solidFill>
            <a:schemeClr val="accent1"/>
          </a:solidFill>
          <a:ln cap="flat" cmpd="sng" w="9525">
            <a:solidFill>
              <a:schemeClr val="lt1"/>
            </a:solidFill>
            <a:prstDash val="solid"/>
            <a:miter/>
            <a:headEnd len="med" w="med" type="none"/>
            <a:tailEnd len="med" w="med" type="none"/>
          </a:ln>
        </p:spPr>
        <p:txBody>
          <a:bodyPr anchorCtr="0" anchor="ctr" bIns="45700" lIns="91425" rIns="91425" tIns="45700">
            <a:noAutofit/>
          </a:bodyPr>
          <a:lstStyle/>
          <a:p>
            <a:pPr indent="0" lvl="0" marL="0" marR="0" rtl="0" algn="ctr">
              <a:lnSpc>
                <a:spcPct val="100000"/>
              </a:lnSpc>
              <a:spcBef>
                <a:spcPts val="0"/>
              </a:spcBef>
              <a:spcAft>
                <a:spcPts val="0"/>
              </a:spcAft>
              <a:buClr>
                <a:schemeClr val="lt1"/>
              </a:buClr>
              <a:buSzPct val="25000"/>
              <a:buFont typeface="Arial"/>
              <a:buNone/>
            </a:pPr>
            <a:r>
              <a:rPr b="1" i="0" lang="en-US" sz="2400" u="none">
                <a:solidFill>
                  <a:schemeClr val="lt1"/>
                </a:solidFill>
                <a:latin typeface="Arial"/>
                <a:ea typeface="Arial"/>
                <a:cs typeface="Arial"/>
                <a:sym typeface="Arial"/>
              </a:rPr>
              <a:t>Lectura y estudio de la</a:t>
            </a:r>
          </a:p>
          <a:p>
            <a:pPr indent="0" lvl="0" marL="0" marR="0" rtl="0" algn="ctr">
              <a:lnSpc>
                <a:spcPct val="100000"/>
              </a:lnSpc>
              <a:spcBef>
                <a:spcPts val="0"/>
              </a:spcBef>
              <a:spcAft>
                <a:spcPts val="0"/>
              </a:spcAft>
              <a:buClr>
                <a:schemeClr val="lt1"/>
              </a:buClr>
              <a:buSzPct val="25000"/>
              <a:buFont typeface="Arial"/>
              <a:buNone/>
            </a:pPr>
            <a:r>
              <a:rPr b="1" i="0" lang="en-US" sz="2400" u="none">
                <a:solidFill>
                  <a:schemeClr val="lt1"/>
                </a:solidFill>
                <a:latin typeface="Arial"/>
                <a:ea typeface="Arial"/>
                <a:cs typeface="Arial"/>
                <a:sym typeface="Arial"/>
              </a:rPr>
              <a:t>Biblia  y oración</a:t>
            </a:r>
          </a:p>
        </p:txBody>
      </p:sp>
      <p:sp>
        <p:nvSpPr>
          <p:cNvPr id="184" name="Shape 184"/>
          <p:cNvSpPr/>
          <p:nvPr/>
        </p:nvSpPr>
        <p:spPr>
          <a:xfrm>
            <a:off x="6629400" y="2971800"/>
            <a:ext cx="304799" cy="609599"/>
          </a:xfrm>
          <a:prstGeom prst="downArrow">
            <a:avLst>
              <a:gd fmla="val 50000" name="adj1"/>
              <a:gd fmla="val 50000" name="adj2"/>
            </a:avLst>
          </a:prstGeom>
          <a:solidFill>
            <a:schemeClr val="accent1"/>
          </a:solidFill>
          <a:ln cap="flat" cmpd="sng" w="9525">
            <a:solidFill>
              <a:schemeClr val="lt1"/>
            </a:solidFill>
            <a:prstDash val="solid"/>
            <a:miter/>
            <a:headEnd len="med" w="med" type="none"/>
            <a:tailEnd len="med" w="med" type="none"/>
          </a:ln>
        </p:spPr>
        <p:txBody>
          <a:bodyPr anchorCtr="0" anchor="ctr"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sp>
        <p:nvSpPr>
          <p:cNvPr id="185" name="Shape 185"/>
          <p:cNvSpPr/>
          <p:nvPr/>
        </p:nvSpPr>
        <p:spPr>
          <a:xfrm>
            <a:off x="4876800" y="3657600"/>
            <a:ext cx="4038599" cy="914400"/>
          </a:xfrm>
          <a:prstGeom prst="roundRect">
            <a:avLst>
              <a:gd fmla="val 16667" name="adj"/>
            </a:avLst>
          </a:prstGeom>
          <a:solidFill>
            <a:schemeClr val="accent1"/>
          </a:solidFill>
          <a:ln cap="flat" cmpd="sng" w="9525">
            <a:solidFill>
              <a:schemeClr val="lt1"/>
            </a:solidFill>
            <a:prstDash val="solid"/>
            <a:miter/>
            <a:headEnd len="med" w="med" type="none"/>
            <a:tailEnd len="med" w="med" type="none"/>
          </a:ln>
        </p:spPr>
        <p:txBody>
          <a:bodyPr anchorCtr="0" anchor="ctr" bIns="45700" lIns="91425" rIns="91425" tIns="45700">
            <a:noAutofit/>
          </a:bodyPr>
          <a:lstStyle/>
          <a:p>
            <a:pPr indent="0" lvl="0" marL="0" marR="0" rtl="0" algn="ctr">
              <a:lnSpc>
                <a:spcPct val="100000"/>
              </a:lnSpc>
              <a:spcBef>
                <a:spcPts val="0"/>
              </a:spcBef>
              <a:spcAft>
                <a:spcPts val="0"/>
              </a:spcAft>
              <a:buClr>
                <a:schemeClr val="lt1"/>
              </a:buClr>
              <a:buSzPct val="25000"/>
              <a:buFont typeface="Arial"/>
              <a:buNone/>
            </a:pPr>
            <a:r>
              <a:rPr b="1" i="0" lang="en-US" sz="2400" u="none">
                <a:solidFill>
                  <a:schemeClr val="lt1"/>
                </a:solidFill>
                <a:latin typeface="Arial"/>
                <a:ea typeface="Arial"/>
                <a:cs typeface="Arial"/>
                <a:sym typeface="Arial"/>
              </a:rPr>
              <a:t>Enseñanza, comunión, </a:t>
            </a:r>
          </a:p>
          <a:p>
            <a:pPr indent="0" lvl="0" marL="0" marR="0" rtl="0" algn="ctr">
              <a:lnSpc>
                <a:spcPct val="100000"/>
              </a:lnSpc>
              <a:spcBef>
                <a:spcPts val="0"/>
              </a:spcBef>
              <a:spcAft>
                <a:spcPts val="0"/>
              </a:spcAft>
              <a:buClr>
                <a:schemeClr val="lt1"/>
              </a:buClr>
              <a:buSzPct val="25000"/>
              <a:buFont typeface="Arial"/>
              <a:buNone/>
            </a:pPr>
            <a:r>
              <a:rPr b="1" i="0" lang="en-US" sz="2400" u="none">
                <a:solidFill>
                  <a:schemeClr val="lt1"/>
                </a:solidFill>
                <a:latin typeface="Arial"/>
                <a:ea typeface="Arial"/>
                <a:cs typeface="Arial"/>
                <a:sym typeface="Arial"/>
              </a:rPr>
              <a:t>Rendir cuentas</a:t>
            </a:r>
          </a:p>
        </p:txBody>
      </p:sp>
      <p:sp>
        <p:nvSpPr>
          <p:cNvPr id="186" name="Shape 186"/>
          <p:cNvSpPr txBox="1"/>
          <p:nvPr/>
        </p:nvSpPr>
        <p:spPr>
          <a:xfrm>
            <a:off x="7162800" y="430212"/>
            <a:ext cx="1943100" cy="519112"/>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1" i="0" lang="en-US" sz="2800" u="none">
                <a:solidFill>
                  <a:schemeClr val="lt1"/>
                </a:solidFill>
                <a:latin typeface="Arial"/>
                <a:ea typeface="Arial"/>
                <a:cs typeface="Arial"/>
                <a:sym typeface="Arial"/>
              </a:rPr>
              <a:t>¿Por qué?</a:t>
            </a:r>
          </a:p>
        </p:txBody>
      </p:sp>
      <p:sp>
        <p:nvSpPr>
          <p:cNvPr id="187" name="Shape 187"/>
          <p:cNvSpPr txBox="1"/>
          <p:nvPr/>
        </p:nvSpPr>
        <p:spPr>
          <a:xfrm>
            <a:off x="1052512" y="4953000"/>
            <a:ext cx="7175499" cy="1066799"/>
          </a:xfrm>
          <a:prstGeom prst="rect">
            <a:avLst/>
          </a:prstGeom>
          <a:solidFill>
            <a:schemeClr val="lt1"/>
          </a:solidFill>
          <a:ln>
            <a:noFill/>
          </a:ln>
        </p:spPr>
        <p:txBody>
          <a:bodyPr anchorCtr="0" anchor="t" bIns="45700" lIns="91425" rIns="91425" tIns="45700">
            <a:noAutofit/>
          </a:bodyPr>
          <a:lstStyle/>
          <a:p>
            <a:pPr indent="0" lvl="0" marL="0" marR="0" rtl="0" algn="ctr">
              <a:lnSpc>
                <a:spcPct val="100000"/>
              </a:lnSpc>
              <a:spcBef>
                <a:spcPts val="0"/>
              </a:spcBef>
              <a:spcAft>
                <a:spcPts val="0"/>
              </a:spcAft>
              <a:buClr>
                <a:schemeClr val="dk2"/>
              </a:buClr>
              <a:buSzPct val="25000"/>
              <a:buFont typeface="Arial"/>
              <a:buNone/>
            </a:pPr>
            <a:r>
              <a:rPr b="1" i="0" lang="en-US" sz="3200" u="none">
                <a:solidFill>
                  <a:schemeClr val="dk2"/>
                </a:solidFill>
                <a:latin typeface="Arial"/>
                <a:ea typeface="Arial"/>
                <a:cs typeface="Arial"/>
                <a:sym typeface="Arial"/>
              </a:rPr>
              <a:t>La importancia de aprender y crecer</a:t>
            </a:r>
          </a:p>
          <a:p>
            <a:pPr indent="0" lvl="0" marL="0" marR="0" rtl="0" algn="ctr">
              <a:lnSpc>
                <a:spcPct val="100000"/>
              </a:lnSpc>
              <a:spcBef>
                <a:spcPts val="0"/>
              </a:spcBef>
              <a:spcAft>
                <a:spcPts val="0"/>
              </a:spcAft>
              <a:buClr>
                <a:schemeClr val="dk2"/>
              </a:buClr>
              <a:buSzPct val="25000"/>
              <a:buFont typeface="Arial"/>
              <a:buNone/>
            </a:pPr>
            <a:r>
              <a:rPr b="1" i="0" lang="en-US" sz="3200" u="none">
                <a:solidFill>
                  <a:schemeClr val="dk2"/>
                </a:solidFill>
                <a:latin typeface="Arial"/>
                <a:ea typeface="Arial"/>
                <a:cs typeface="Arial"/>
                <a:sym typeface="Arial"/>
              </a:rPr>
              <a:t>en nuestra relación con Dios</a:t>
            </a: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180"/>
                                        </p:tgtEl>
                                        <p:attrNameLst>
                                          <p:attrName>style.visibility</p:attrName>
                                        </p:attrNameLst>
                                      </p:cBhvr>
                                      <p:to>
                                        <p:strVal val="visible"/>
                                      </p:to>
                                    </p:set>
                                    <p:anim calcmode="lin" valueType="num">
                                      <p:cBhvr additive="base">
                                        <p:cTn dur="500"/>
                                        <p:tgtEl>
                                          <p:spTgt spid="180"/>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183"/>
                                        </p:tgtEl>
                                        <p:attrNameLst>
                                          <p:attrName>style.visibility</p:attrName>
                                        </p:attrNameLst>
                                      </p:cBhvr>
                                      <p:to>
                                        <p:strVal val="visible"/>
                                      </p:to>
                                    </p:set>
                                    <p:anim calcmode="lin" valueType="num">
                                      <p:cBhvr additive="base">
                                        <p:cTn dur="500"/>
                                        <p:tgtEl>
                                          <p:spTgt spid="183"/>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182"/>
                                        </p:tgtEl>
                                        <p:attrNameLst>
                                          <p:attrName>style.visibility</p:attrName>
                                        </p:attrNameLst>
                                      </p:cBhvr>
                                      <p:to>
                                        <p:strVal val="visible"/>
                                      </p:to>
                                    </p:set>
                                    <p:anim calcmode="lin" valueType="num">
                                      <p:cBhvr additive="base">
                                        <p:cTn dur="500"/>
                                        <p:tgtEl>
                                          <p:spTgt spid="182"/>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185"/>
                                        </p:tgtEl>
                                        <p:attrNameLst>
                                          <p:attrName>style.visibility</p:attrName>
                                        </p:attrNameLst>
                                      </p:cBhvr>
                                      <p:to>
                                        <p:strVal val="visible"/>
                                      </p:to>
                                    </p:set>
                                    <p:anim calcmode="lin" valueType="num">
                                      <p:cBhvr additive="base">
                                        <p:cTn dur="500"/>
                                        <p:tgtEl>
                                          <p:spTgt spid="185"/>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7"/>
                                        </p:tgtEl>
                                        <p:attrNameLst>
                                          <p:attrName>style.visibility</p:attrName>
                                        </p:attrNameLst>
                                      </p:cBhvr>
                                      <p:to>
                                        <p:strVal val="visible"/>
                                      </p:to>
                                    </p:set>
                                    <p:anim calcmode="lin" valueType="num">
                                      <p:cBhvr additive="base">
                                        <p:cTn dur="500"/>
                                        <p:tgtEl>
                                          <p:spTgt spid="187"/>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186"/>
                                        </p:tgtEl>
                                        <p:attrNameLst>
                                          <p:attrName>style.visibility</p:attrName>
                                        </p:attrNameLst>
                                      </p:cBhvr>
                                      <p:to>
                                        <p:strVal val="visible"/>
                                      </p:to>
                                    </p:set>
                                    <p:anim calcmode="lin" valueType="num">
                                      <p:cBhvr additive="base">
                                        <p:cTn dur="500"/>
                                        <p:tgtEl>
                                          <p:spTgt spid="186"/>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92" name="Shape 192"/>
        <p:cNvGrpSpPr/>
        <p:nvPr/>
      </p:nvGrpSpPr>
      <p:grpSpPr>
        <a:xfrm>
          <a:off x="0" y="0"/>
          <a:ext cx="0" cy="0"/>
          <a:chOff x="0" y="0"/>
          <a:chExt cx="0" cy="0"/>
        </a:xfrm>
      </p:grpSpPr>
      <p:sp>
        <p:nvSpPr>
          <p:cNvPr id="193" name="Shape 193"/>
          <p:cNvSpPr txBox="1"/>
          <p:nvPr>
            <p:ph type="title"/>
          </p:nvPr>
        </p:nvSpPr>
        <p:spPr>
          <a:xfrm>
            <a:off x="457200" y="0"/>
            <a:ext cx="8229600" cy="1143000"/>
          </a:xfrm>
          <a:prstGeom prst="rect">
            <a:avLst/>
          </a:prstGeom>
          <a:noFill/>
          <a:ln>
            <a:noFill/>
          </a:ln>
        </p:spPr>
        <p:txBody>
          <a:bodyPr anchorCtr="0" anchor="ctr" bIns="45700" lIns="91425" rIns="91425" tIns="45700">
            <a:noAutofit/>
          </a:bodyPr>
          <a:lstStyle/>
          <a:p>
            <a:pPr indent="0" lvl="0" marL="0" marR="0" rtl="0" algn="ctr">
              <a:lnSpc>
                <a:spcPct val="100000"/>
              </a:lnSpc>
              <a:spcBef>
                <a:spcPts val="0"/>
              </a:spcBef>
              <a:spcAft>
                <a:spcPts val="0"/>
              </a:spcAft>
              <a:buClr>
                <a:schemeClr val="lt2"/>
              </a:buClr>
              <a:buSzPct val="25000"/>
              <a:buFont typeface="Arial"/>
              <a:buNone/>
            </a:pPr>
            <a:r>
              <a:rPr b="1" i="0" lang="en-US" sz="4000" u="none" cap="none" strike="noStrike">
                <a:solidFill>
                  <a:schemeClr val="lt2"/>
                </a:solidFill>
                <a:latin typeface="Arial"/>
                <a:ea typeface="Arial"/>
                <a:cs typeface="Arial"/>
                <a:sym typeface="Arial"/>
              </a:rPr>
              <a:t>Aspectos Personales y de Carácter</a:t>
            </a:r>
          </a:p>
        </p:txBody>
      </p:sp>
      <p:sp>
        <p:nvSpPr>
          <p:cNvPr id="194" name="Shape 194"/>
          <p:cNvSpPr txBox="1"/>
          <p:nvPr>
            <p:ph idx="1" type="body"/>
          </p:nvPr>
        </p:nvSpPr>
        <p:spPr>
          <a:xfrm>
            <a:off x="533400" y="1295400"/>
            <a:ext cx="8229600" cy="4495800"/>
          </a:xfrm>
          <a:prstGeom prst="rect">
            <a:avLst/>
          </a:prstGeom>
          <a:noFill/>
          <a:ln>
            <a:noFill/>
          </a:ln>
        </p:spPr>
        <p:txBody>
          <a:bodyPr anchorCtr="0" anchor="t" bIns="45700" lIns="91425" rIns="91425" tIns="45700">
            <a:noAutofit/>
          </a:bodyPr>
          <a:lstStyle/>
          <a:p>
            <a:pPr indent="-342900" lvl="0" marL="342900" marR="0" rtl="0" algn="l">
              <a:lnSpc>
                <a:spcPct val="90000"/>
              </a:lnSpc>
              <a:spcBef>
                <a:spcPts val="0"/>
              </a:spcBef>
              <a:spcAft>
                <a:spcPts val="0"/>
              </a:spcAft>
              <a:buClr>
                <a:schemeClr val="lt2"/>
              </a:buClr>
              <a:buSzPct val="100000"/>
              <a:buFont typeface="Arial"/>
              <a:buChar char="•"/>
            </a:pPr>
            <a:r>
              <a:rPr b="1" i="0" lang="en-US" sz="2400" u="none" cap="none" strike="noStrike">
                <a:solidFill>
                  <a:schemeClr val="lt1"/>
                </a:solidFill>
                <a:latin typeface="Arial"/>
                <a:ea typeface="Arial"/>
                <a:cs typeface="Arial"/>
                <a:sym typeface="Arial"/>
              </a:rPr>
              <a:t>Luchas que vienen de nuestra historia en casa o de nuestra vida personal</a:t>
            </a:r>
          </a:p>
          <a:p>
            <a:pPr indent="-342900" lvl="0" marL="342900" marR="0" rtl="0" algn="l">
              <a:lnSpc>
                <a:spcPct val="90000"/>
              </a:lnSpc>
              <a:spcBef>
                <a:spcPts val="480"/>
              </a:spcBef>
              <a:spcAft>
                <a:spcPts val="0"/>
              </a:spcAft>
              <a:buClr>
                <a:schemeClr val="lt2"/>
              </a:buClr>
              <a:buSzPct val="100000"/>
              <a:buFont typeface="Arial"/>
              <a:buChar char="•"/>
            </a:pPr>
            <a:r>
              <a:rPr b="1" i="0" lang="en-US" sz="2400" u="none" cap="none" strike="noStrike">
                <a:solidFill>
                  <a:schemeClr val="lt1"/>
                </a:solidFill>
                <a:latin typeface="Arial"/>
                <a:ea typeface="Arial"/>
                <a:cs typeface="Arial"/>
                <a:sym typeface="Arial"/>
              </a:rPr>
              <a:t>Falta de compromiso para aprender acerca de diferentes culturas y de aceptar diferencias</a:t>
            </a:r>
          </a:p>
          <a:p>
            <a:pPr indent="-342900" lvl="0" marL="342900" marR="0" rtl="0" algn="l">
              <a:lnSpc>
                <a:spcPct val="90000"/>
              </a:lnSpc>
              <a:spcBef>
                <a:spcPts val="480"/>
              </a:spcBef>
              <a:spcAft>
                <a:spcPts val="0"/>
              </a:spcAft>
              <a:buClr>
                <a:schemeClr val="lt2"/>
              </a:buClr>
              <a:buSzPct val="100000"/>
              <a:buFont typeface="Arial"/>
              <a:buChar char="•"/>
            </a:pPr>
            <a:r>
              <a:rPr b="1" i="0" lang="en-US" sz="2400" u="none" cap="none" strike="noStrike">
                <a:solidFill>
                  <a:schemeClr val="lt1"/>
                </a:solidFill>
                <a:latin typeface="Arial"/>
                <a:ea typeface="Arial"/>
                <a:cs typeface="Arial"/>
                <a:sym typeface="Arial"/>
              </a:rPr>
              <a:t>Falta de resistencia en situaciones estresantes </a:t>
            </a:r>
          </a:p>
          <a:p>
            <a:pPr indent="-342900" lvl="0" marL="342900" marR="0" rtl="0" algn="l">
              <a:lnSpc>
                <a:spcPct val="90000"/>
              </a:lnSpc>
              <a:spcBef>
                <a:spcPts val="480"/>
              </a:spcBef>
              <a:spcAft>
                <a:spcPts val="0"/>
              </a:spcAft>
              <a:buClr>
                <a:schemeClr val="lt2"/>
              </a:buClr>
              <a:buSzPct val="100000"/>
              <a:buFont typeface="Arial"/>
              <a:buChar char="•"/>
            </a:pPr>
            <a:r>
              <a:rPr b="1" i="0" lang="en-US" sz="2400" u="none" cap="none" strike="noStrike">
                <a:solidFill>
                  <a:schemeClr val="lt1"/>
                </a:solidFill>
                <a:latin typeface="Arial"/>
                <a:ea typeface="Arial"/>
                <a:cs typeface="Arial"/>
                <a:sym typeface="Arial"/>
              </a:rPr>
              <a:t>Pobres relaciones con colegas misioneros y con creyentes en el país receptor </a:t>
            </a:r>
          </a:p>
          <a:p>
            <a:pPr indent="-342900" lvl="0" marL="342900" marR="0" rtl="0" algn="l">
              <a:lnSpc>
                <a:spcPct val="90000"/>
              </a:lnSpc>
              <a:spcBef>
                <a:spcPts val="480"/>
              </a:spcBef>
              <a:spcAft>
                <a:spcPts val="0"/>
              </a:spcAft>
              <a:buClr>
                <a:schemeClr val="lt2"/>
              </a:buClr>
              <a:buSzPct val="100000"/>
              <a:buFont typeface="Arial"/>
              <a:buChar char="•"/>
            </a:pPr>
            <a:r>
              <a:rPr b="1" i="0" lang="en-US" sz="2400" u="none" cap="none" strike="noStrike">
                <a:solidFill>
                  <a:schemeClr val="lt1"/>
                </a:solidFill>
                <a:latin typeface="Arial"/>
                <a:ea typeface="Arial"/>
                <a:cs typeface="Arial"/>
                <a:sym typeface="Arial"/>
              </a:rPr>
              <a:t>Falta de paciencia para entender a otras personas</a:t>
            </a:r>
          </a:p>
          <a:p>
            <a:pPr indent="-342900" lvl="0" marL="342900" marR="0" rtl="0" algn="l">
              <a:lnSpc>
                <a:spcPct val="90000"/>
              </a:lnSpc>
              <a:spcBef>
                <a:spcPts val="480"/>
              </a:spcBef>
              <a:spcAft>
                <a:spcPts val="0"/>
              </a:spcAft>
              <a:buClr>
                <a:schemeClr val="lt2"/>
              </a:buClr>
              <a:buSzPct val="100000"/>
              <a:buFont typeface="Arial"/>
              <a:buChar char="•"/>
            </a:pPr>
            <a:r>
              <a:rPr b="1" i="0" lang="en-US" sz="2400" u="none" cap="none" strike="noStrike">
                <a:solidFill>
                  <a:schemeClr val="lt1"/>
                </a:solidFill>
                <a:latin typeface="Arial"/>
                <a:ea typeface="Arial"/>
                <a:cs typeface="Arial"/>
                <a:sym typeface="Arial"/>
              </a:rPr>
              <a:t>Falta de compromiso para asumir lo mejor y vivir por gracia</a:t>
            </a: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4">
                                            <p:txEl>
                                              <p:pRg end="0" st="0"/>
                                            </p:txEl>
                                          </p:spTgt>
                                        </p:tgtEl>
                                        <p:attrNameLst>
                                          <p:attrName>style.visibility</p:attrName>
                                        </p:attrNameLst>
                                      </p:cBhvr>
                                      <p:to>
                                        <p:strVal val="visible"/>
                                      </p:to>
                                    </p:set>
                                    <p:anim calcmode="lin" valueType="num">
                                      <p:cBhvr additive="base">
                                        <p:cTn dur="500"/>
                                        <p:tgtEl>
                                          <p:spTgt spid="194">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4">
                                            <p:txEl>
                                              <p:pRg end="1" st="1"/>
                                            </p:txEl>
                                          </p:spTgt>
                                        </p:tgtEl>
                                        <p:attrNameLst>
                                          <p:attrName>style.visibility</p:attrName>
                                        </p:attrNameLst>
                                      </p:cBhvr>
                                      <p:to>
                                        <p:strVal val="visible"/>
                                      </p:to>
                                    </p:set>
                                    <p:anim calcmode="lin" valueType="num">
                                      <p:cBhvr additive="base">
                                        <p:cTn dur="500"/>
                                        <p:tgtEl>
                                          <p:spTgt spid="194">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4">
                                            <p:txEl>
                                              <p:pRg end="2" st="2"/>
                                            </p:txEl>
                                          </p:spTgt>
                                        </p:tgtEl>
                                        <p:attrNameLst>
                                          <p:attrName>style.visibility</p:attrName>
                                        </p:attrNameLst>
                                      </p:cBhvr>
                                      <p:to>
                                        <p:strVal val="visible"/>
                                      </p:to>
                                    </p:set>
                                    <p:anim calcmode="lin" valueType="num">
                                      <p:cBhvr additive="base">
                                        <p:cTn dur="500"/>
                                        <p:tgtEl>
                                          <p:spTgt spid="194">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4">
                                            <p:txEl>
                                              <p:pRg end="3" st="3"/>
                                            </p:txEl>
                                          </p:spTgt>
                                        </p:tgtEl>
                                        <p:attrNameLst>
                                          <p:attrName>style.visibility</p:attrName>
                                        </p:attrNameLst>
                                      </p:cBhvr>
                                      <p:to>
                                        <p:strVal val="visible"/>
                                      </p:to>
                                    </p:set>
                                    <p:anim calcmode="lin" valueType="num">
                                      <p:cBhvr additive="base">
                                        <p:cTn dur="500"/>
                                        <p:tgtEl>
                                          <p:spTgt spid="194">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4">
                                            <p:txEl>
                                              <p:pRg end="4" st="4"/>
                                            </p:txEl>
                                          </p:spTgt>
                                        </p:tgtEl>
                                        <p:attrNameLst>
                                          <p:attrName>style.visibility</p:attrName>
                                        </p:attrNameLst>
                                      </p:cBhvr>
                                      <p:to>
                                        <p:strVal val="visible"/>
                                      </p:to>
                                    </p:set>
                                    <p:anim calcmode="lin" valueType="num">
                                      <p:cBhvr additive="base">
                                        <p:cTn dur="500"/>
                                        <p:tgtEl>
                                          <p:spTgt spid="194">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4">
                                            <p:txEl>
                                              <p:pRg end="5" st="5"/>
                                            </p:txEl>
                                          </p:spTgt>
                                        </p:tgtEl>
                                        <p:attrNameLst>
                                          <p:attrName>style.visibility</p:attrName>
                                        </p:attrNameLst>
                                      </p:cBhvr>
                                      <p:to>
                                        <p:strVal val="visible"/>
                                      </p:to>
                                    </p:set>
                                    <p:anim calcmode="lin" valueType="num">
                                      <p:cBhvr additive="base">
                                        <p:cTn dur="500"/>
                                        <p:tgtEl>
                                          <p:spTgt spid="194">
                                            <p:txEl>
                                              <p:pRg end="5" st="5"/>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99" name="Shape 199"/>
        <p:cNvGrpSpPr/>
        <p:nvPr/>
      </p:nvGrpSpPr>
      <p:grpSpPr>
        <a:xfrm>
          <a:off x="0" y="0"/>
          <a:ext cx="0" cy="0"/>
          <a:chOff x="0" y="0"/>
          <a:chExt cx="0" cy="0"/>
        </a:xfrm>
      </p:grpSpPr>
      <p:sp>
        <p:nvSpPr>
          <p:cNvPr id="200" name="Shape 200"/>
          <p:cNvSpPr txBox="1"/>
          <p:nvPr>
            <p:ph type="title"/>
          </p:nvPr>
        </p:nvSpPr>
        <p:spPr>
          <a:xfrm>
            <a:off x="457200" y="0"/>
            <a:ext cx="8229600" cy="1143000"/>
          </a:xfrm>
          <a:prstGeom prst="rect">
            <a:avLst/>
          </a:prstGeom>
          <a:noFill/>
          <a:ln>
            <a:noFill/>
          </a:ln>
        </p:spPr>
        <p:txBody>
          <a:bodyPr anchorCtr="0" anchor="ctr" bIns="45700" lIns="91425" rIns="91425" tIns="45700">
            <a:noAutofit/>
          </a:bodyPr>
          <a:lstStyle/>
          <a:p>
            <a:pPr indent="0" lvl="0" marL="0" marR="0" rtl="0" algn="ctr">
              <a:lnSpc>
                <a:spcPct val="100000"/>
              </a:lnSpc>
              <a:spcBef>
                <a:spcPts val="0"/>
              </a:spcBef>
              <a:spcAft>
                <a:spcPts val="0"/>
              </a:spcAft>
              <a:buClr>
                <a:schemeClr val="lt2"/>
              </a:buClr>
              <a:buSzPct val="25000"/>
              <a:buFont typeface="Arial"/>
              <a:buNone/>
            </a:pPr>
            <a:r>
              <a:rPr b="1" i="0" lang="en-US" sz="4000" u="none" cap="none" strike="noStrike">
                <a:solidFill>
                  <a:schemeClr val="lt2"/>
                </a:solidFill>
                <a:latin typeface="Arial"/>
                <a:ea typeface="Arial"/>
                <a:cs typeface="Arial"/>
                <a:sym typeface="Arial"/>
              </a:rPr>
              <a:t>Aspectos de habilidades para ministerio</a:t>
            </a:r>
          </a:p>
        </p:txBody>
      </p:sp>
      <p:sp>
        <p:nvSpPr>
          <p:cNvPr id="201" name="Shape 201"/>
          <p:cNvSpPr txBox="1"/>
          <p:nvPr>
            <p:ph idx="1" type="body"/>
          </p:nvPr>
        </p:nvSpPr>
        <p:spPr>
          <a:xfrm>
            <a:off x="457200" y="1219200"/>
            <a:ext cx="8229600" cy="4495800"/>
          </a:xfrm>
          <a:prstGeom prst="rect">
            <a:avLst/>
          </a:prstGeom>
          <a:noFill/>
          <a:ln>
            <a:noFill/>
          </a:ln>
        </p:spPr>
        <p:txBody>
          <a:bodyPr anchorCtr="0" anchor="t" bIns="45700" lIns="91425" rIns="91425" tIns="45700">
            <a:noAutofit/>
          </a:bodyPr>
          <a:lstStyle/>
          <a:p>
            <a:pPr indent="-342900" lvl="0" marL="342900" marR="0" rtl="0" algn="l">
              <a:lnSpc>
                <a:spcPct val="90000"/>
              </a:lnSpc>
              <a:spcBef>
                <a:spcPts val="0"/>
              </a:spcBef>
              <a:spcAft>
                <a:spcPts val="0"/>
              </a:spcAft>
              <a:buClr>
                <a:schemeClr val="lt2"/>
              </a:buClr>
              <a:buSzPct val="100000"/>
              <a:buFont typeface="Arial"/>
              <a:buChar char="•"/>
            </a:pPr>
            <a:r>
              <a:rPr b="1" i="0" lang="en-US" sz="2800" u="none" cap="none" strike="noStrike">
                <a:solidFill>
                  <a:schemeClr val="lt1"/>
                </a:solidFill>
                <a:latin typeface="Arial"/>
                <a:ea typeface="Arial"/>
                <a:cs typeface="Arial"/>
                <a:sym typeface="Arial"/>
              </a:rPr>
              <a:t>Incapaz de adaptar sus habilidades al nuevo ambiente</a:t>
            </a:r>
          </a:p>
          <a:p>
            <a:pPr indent="-342900" lvl="0" marL="342900" marR="0" rtl="0" algn="l">
              <a:lnSpc>
                <a:spcPct val="90000"/>
              </a:lnSpc>
              <a:spcBef>
                <a:spcPts val="560"/>
              </a:spcBef>
              <a:spcAft>
                <a:spcPts val="0"/>
              </a:spcAft>
              <a:buClr>
                <a:schemeClr val="lt2"/>
              </a:buClr>
              <a:buSzPct val="100000"/>
              <a:buFont typeface="Arial"/>
              <a:buChar char="•"/>
            </a:pPr>
            <a:r>
              <a:rPr b="1" i="0" lang="en-US" sz="2800" u="none" cap="none" strike="noStrike">
                <a:solidFill>
                  <a:schemeClr val="lt1"/>
                </a:solidFill>
                <a:latin typeface="Arial"/>
                <a:ea typeface="Arial"/>
                <a:cs typeface="Arial"/>
                <a:sym typeface="Arial"/>
              </a:rPr>
              <a:t>No estar dispuesto o ser capaz de aprender el nuevo idioma y la cultura adecuadamente  </a:t>
            </a:r>
          </a:p>
          <a:p>
            <a:pPr indent="-342900" lvl="0" marL="342900" marR="0" rtl="0" algn="l">
              <a:lnSpc>
                <a:spcPct val="90000"/>
              </a:lnSpc>
              <a:spcBef>
                <a:spcPts val="560"/>
              </a:spcBef>
              <a:spcAft>
                <a:spcPts val="0"/>
              </a:spcAft>
              <a:buClr>
                <a:schemeClr val="lt2"/>
              </a:buClr>
              <a:buSzPct val="100000"/>
              <a:buFont typeface="Arial"/>
              <a:buChar char="•"/>
            </a:pPr>
            <a:r>
              <a:rPr b="1" i="0" lang="en-US" sz="2800" u="none" cap="none" strike="noStrike">
                <a:solidFill>
                  <a:schemeClr val="lt1"/>
                </a:solidFill>
                <a:latin typeface="Arial"/>
                <a:ea typeface="Arial"/>
                <a:cs typeface="Arial"/>
                <a:sym typeface="Arial"/>
              </a:rPr>
              <a:t>Llegar sin suficiente experiencia </a:t>
            </a:r>
          </a:p>
          <a:p>
            <a:pPr indent="-342900" lvl="0" marL="342900" marR="0" rtl="0" algn="l">
              <a:lnSpc>
                <a:spcPct val="90000"/>
              </a:lnSpc>
              <a:spcBef>
                <a:spcPts val="560"/>
              </a:spcBef>
              <a:spcAft>
                <a:spcPts val="0"/>
              </a:spcAft>
              <a:buClr>
                <a:schemeClr val="lt2"/>
              </a:buClr>
              <a:buSzPct val="100000"/>
              <a:buFont typeface="Arial"/>
              <a:buChar char="•"/>
            </a:pPr>
            <a:r>
              <a:rPr b="1" i="0" lang="en-US" sz="2800" u="none" cap="none" strike="noStrike">
                <a:solidFill>
                  <a:schemeClr val="lt1"/>
                </a:solidFill>
                <a:latin typeface="Arial"/>
                <a:ea typeface="Arial"/>
                <a:cs typeface="Arial"/>
                <a:sym typeface="Arial"/>
              </a:rPr>
              <a:t>No estar dispuesto a aprender de otros </a:t>
            </a:r>
          </a:p>
          <a:p>
            <a:pPr indent="-342900" lvl="0" marL="342900" marR="0" rtl="0" algn="l">
              <a:lnSpc>
                <a:spcPct val="90000"/>
              </a:lnSpc>
              <a:spcBef>
                <a:spcPts val="560"/>
              </a:spcBef>
              <a:spcAft>
                <a:spcPts val="0"/>
              </a:spcAft>
              <a:buClr>
                <a:schemeClr val="lt2"/>
              </a:buClr>
              <a:buSzPct val="100000"/>
              <a:buFont typeface="Arial"/>
              <a:buChar char="•"/>
            </a:pPr>
            <a:r>
              <a:rPr b="1" i="0" lang="en-US" sz="2800" u="none" cap="none" strike="noStrike">
                <a:solidFill>
                  <a:schemeClr val="lt1"/>
                </a:solidFill>
                <a:latin typeface="Arial"/>
                <a:ea typeface="Arial"/>
                <a:cs typeface="Arial"/>
                <a:sym typeface="Arial"/>
              </a:rPr>
              <a:t>No estar dispuesto a someterse a la autoridad</a:t>
            </a:r>
          </a:p>
          <a:p>
            <a:pPr indent="-342900" lvl="0" marL="342900" marR="0" rtl="0" algn="l">
              <a:lnSpc>
                <a:spcPct val="90000"/>
              </a:lnSpc>
              <a:spcBef>
                <a:spcPts val="560"/>
              </a:spcBef>
              <a:spcAft>
                <a:spcPts val="0"/>
              </a:spcAft>
              <a:buClr>
                <a:schemeClr val="lt2"/>
              </a:buClr>
              <a:buSzPct val="100000"/>
              <a:buFont typeface="Arial"/>
              <a:buChar char="•"/>
            </a:pPr>
            <a:r>
              <a:rPr b="1" i="0" lang="en-US" sz="2800" u="none" cap="none" strike="noStrike">
                <a:solidFill>
                  <a:schemeClr val="lt1"/>
                </a:solidFill>
                <a:latin typeface="Arial"/>
                <a:ea typeface="Arial"/>
                <a:cs typeface="Arial"/>
                <a:sym typeface="Arial"/>
              </a:rPr>
              <a:t>Que se le pida hacer un trabajo que no le gusta o que no tiene los dones para hacerlo</a:t>
            </a:r>
          </a:p>
          <a:p>
            <a:pPr indent="-342900" lvl="0" marL="342900" marR="0" rtl="0" algn="l">
              <a:lnSpc>
                <a:spcPct val="90000"/>
              </a:lnSpc>
              <a:spcBef>
                <a:spcPts val="560"/>
              </a:spcBef>
              <a:spcAft>
                <a:spcPts val="0"/>
              </a:spcAft>
              <a:buClr>
                <a:schemeClr val="lt2"/>
              </a:buClr>
              <a:buSzPct val="100000"/>
              <a:buFont typeface="Arial"/>
              <a:buNone/>
            </a:pPr>
            <a:r>
              <a:t/>
            </a:r>
            <a:endParaRPr b="1" i="0" sz="2800" u="none" cap="none" strike="noStrike">
              <a:solidFill>
                <a:schemeClr val="lt1"/>
              </a:solidFill>
              <a:latin typeface="Arial"/>
              <a:ea typeface="Arial"/>
              <a:cs typeface="Arial"/>
              <a:sym typeface="Arial"/>
            </a:endParaRPr>
          </a:p>
          <a:p>
            <a:pPr indent="-342900" lvl="0" marL="342900" marR="0" rtl="0" algn="l">
              <a:spcBef>
                <a:spcPts val="560"/>
              </a:spcBef>
              <a:spcAft>
                <a:spcPts val="0"/>
              </a:spcAft>
              <a:buClr>
                <a:schemeClr val="lt2"/>
              </a:buClr>
              <a:buSzPct val="100000"/>
              <a:buFont typeface="Arial"/>
              <a:buNone/>
            </a:pPr>
            <a:r>
              <a:t/>
            </a:r>
            <a:endParaRPr b="1" i="0" sz="2800" u="none" cap="none" strike="noStrike">
              <a:solidFill>
                <a:schemeClr val="lt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01">
                                            <p:txEl>
                                              <p:pRg end="0" st="0"/>
                                            </p:txEl>
                                          </p:spTgt>
                                        </p:tgtEl>
                                        <p:attrNameLst>
                                          <p:attrName>style.visibility</p:attrName>
                                        </p:attrNameLst>
                                      </p:cBhvr>
                                      <p:to>
                                        <p:strVal val="visible"/>
                                      </p:to>
                                    </p:set>
                                    <p:anim calcmode="lin" valueType="num">
                                      <p:cBhvr additive="base">
                                        <p:cTn dur="500"/>
                                        <p:tgtEl>
                                          <p:spTgt spid="201">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01">
                                            <p:txEl>
                                              <p:pRg end="1" st="1"/>
                                            </p:txEl>
                                          </p:spTgt>
                                        </p:tgtEl>
                                        <p:attrNameLst>
                                          <p:attrName>style.visibility</p:attrName>
                                        </p:attrNameLst>
                                      </p:cBhvr>
                                      <p:to>
                                        <p:strVal val="visible"/>
                                      </p:to>
                                    </p:set>
                                    <p:anim calcmode="lin" valueType="num">
                                      <p:cBhvr additive="base">
                                        <p:cTn dur="500"/>
                                        <p:tgtEl>
                                          <p:spTgt spid="201">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01">
                                            <p:txEl>
                                              <p:pRg end="2" st="2"/>
                                            </p:txEl>
                                          </p:spTgt>
                                        </p:tgtEl>
                                        <p:attrNameLst>
                                          <p:attrName>style.visibility</p:attrName>
                                        </p:attrNameLst>
                                      </p:cBhvr>
                                      <p:to>
                                        <p:strVal val="visible"/>
                                      </p:to>
                                    </p:set>
                                    <p:anim calcmode="lin" valueType="num">
                                      <p:cBhvr additive="base">
                                        <p:cTn dur="500"/>
                                        <p:tgtEl>
                                          <p:spTgt spid="201">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01">
                                            <p:txEl>
                                              <p:pRg end="3" st="3"/>
                                            </p:txEl>
                                          </p:spTgt>
                                        </p:tgtEl>
                                        <p:attrNameLst>
                                          <p:attrName>style.visibility</p:attrName>
                                        </p:attrNameLst>
                                      </p:cBhvr>
                                      <p:to>
                                        <p:strVal val="visible"/>
                                      </p:to>
                                    </p:set>
                                    <p:anim calcmode="lin" valueType="num">
                                      <p:cBhvr additive="base">
                                        <p:cTn dur="500"/>
                                        <p:tgtEl>
                                          <p:spTgt spid="201">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01">
                                            <p:txEl>
                                              <p:pRg end="4" st="4"/>
                                            </p:txEl>
                                          </p:spTgt>
                                        </p:tgtEl>
                                        <p:attrNameLst>
                                          <p:attrName>style.visibility</p:attrName>
                                        </p:attrNameLst>
                                      </p:cBhvr>
                                      <p:to>
                                        <p:strVal val="visible"/>
                                      </p:to>
                                    </p:set>
                                    <p:anim calcmode="lin" valueType="num">
                                      <p:cBhvr additive="base">
                                        <p:cTn dur="500"/>
                                        <p:tgtEl>
                                          <p:spTgt spid="201">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01">
                                            <p:txEl>
                                              <p:pRg end="5" st="5"/>
                                            </p:txEl>
                                          </p:spTgt>
                                        </p:tgtEl>
                                        <p:attrNameLst>
                                          <p:attrName>style.visibility</p:attrName>
                                        </p:attrNameLst>
                                      </p:cBhvr>
                                      <p:to>
                                        <p:strVal val="visible"/>
                                      </p:to>
                                    </p:set>
                                    <p:anim calcmode="lin" valueType="num">
                                      <p:cBhvr additive="base">
                                        <p:cTn dur="500"/>
                                        <p:tgtEl>
                                          <p:spTgt spid="201">
                                            <p:txEl>
                                              <p:pRg end="5" st="5"/>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01">
                                            <p:txEl>
                                              <p:pRg end="6" st="6"/>
                                            </p:txEl>
                                          </p:spTgt>
                                        </p:tgtEl>
                                        <p:attrNameLst>
                                          <p:attrName>style.visibility</p:attrName>
                                        </p:attrNameLst>
                                      </p:cBhvr>
                                      <p:to>
                                        <p:strVal val="visible"/>
                                      </p:to>
                                    </p:set>
                                    <p:anim calcmode="lin" valueType="num">
                                      <p:cBhvr additive="base">
                                        <p:cTn dur="500"/>
                                        <p:tgtEl>
                                          <p:spTgt spid="201">
                                            <p:txEl>
                                              <p:pRg end="6" st="6"/>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01">
                                            <p:txEl>
                                              <p:pRg end="7" st="7"/>
                                            </p:txEl>
                                          </p:spTgt>
                                        </p:tgtEl>
                                        <p:attrNameLst>
                                          <p:attrName>style.visibility</p:attrName>
                                        </p:attrNameLst>
                                      </p:cBhvr>
                                      <p:to>
                                        <p:strVal val="visible"/>
                                      </p:to>
                                    </p:set>
                                    <p:anim calcmode="lin" valueType="num">
                                      <p:cBhvr additive="base">
                                        <p:cTn dur="500"/>
                                        <p:tgtEl>
                                          <p:spTgt spid="201">
                                            <p:txEl>
                                              <p:pRg end="7" st="7"/>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06" name="Shape 206"/>
        <p:cNvGrpSpPr/>
        <p:nvPr/>
      </p:nvGrpSpPr>
      <p:grpSpPr>
        <a:xfrm>
          <a:off x="0" y="0"/>
          <a:ext cx="0" cy="0"/>
          <a:chOff x="0" y="0"/>
          <a:chExt cx="0" cy="0"/>
        </a:xfrm>
      </p:grpSpPr>
      <p:sp>
        <p:nvSpPr>
          <p:cNvPr id="207" name="Shape 207"/>
          <p:cNvSpPr txBox="1"/>
          <p:nvPr>
            <p:ph idx="4294967295" type="title"/>
          </p:nvPr>
        </p:nvSpPr>
        <p:spPr>
          <a:xfrm>
            <a:off x="0" y="0"/>
            <a:ext cx="8229600" cy="1143000"/>
          </a:xfrm>
          <a:prstGeom prst="rect">
            <a:avLst/>
          </a:prstGeom>
          <a:noFill/>
          <a:ln>
            <a:noFill/>
          </a:ln>
        </p:spPr>
        <p:txBody>
          <a:bodyPr anchorCtr="0" anchor="ctr" bIns="45700" lIns="91425" rIns="91425" tIns="45700">
            <a:noAutofit/>
          </a:bodyPr>
          <a:lstStyle/>
          <a:p>
            <a:pPr indent="0" lvl="0" marL="0" marR="0" rtl="0" algn="ctr">
              <a:lnSpc>
                <a:spcPct val="100000"/>
              </a:lnSpc>
              <a:spcBef>
                <a:spcPts val="0"/>
              </a:spcBef>
              <a:spcAft>
                <a:spcPts val="0"/>
              </a:spcAft>
              <a:buClr>
                <a:schemeClr val="lt2"/>
              </a:buClr>
              <a:buSzPct val="25000"/>
              <a:buFont typeface="Arial"/>
              <a:buNone/>
            </a:pPr>
            <a:r>
              <a:rPr b="1" i="0" lang="en-US" sz="4400" u="none" cap="none" strike="noStrike">
                <a:solidFill>
                  <a:schemeClr val="lt2"/>
                </a:solidFill>
                <a:latin typeface="Arial"/>
                <a:ea typeface="Arial"/>
                <a:cs typeface="Arial"/>
                <a:sym typeface="Arial"/>
              </a:rPr>
              <a:t>¿Qué es Cuidado Pastoral?”</a:t>
            </a:r>
          </a:p>
        </p:txBody>
      </p:sp>
      <p:sp>
        <p:nvSpPr>
          <p:cNvPr id="208" name="Shape 208"/>
          <p:cNvSpPr txBox="1"/>
          <p:nvPr/>
        </p:nvSpPr>
        <p:spPr>
          <a:xfrm>
            <a:off x="228600" y="1066800"/>
            <a:ext cx="8321675" cy="3935412"/>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1" i="0" lang="en-US" sz="2800" u="none">
                <a:solidFill>
                  <a:schemeClr val="lt1"/>
                </a:solidFill>
                <a:latin typeface="Arial"/>
                <a:ea typeface="Arial"/>
                <a:cs typeface="Arial"/>
                <a:sym typeface="Arial"/>
              </a:rPr>
              <a:t>“Cuidado Pastoral es la inversión continua de recursos por agencias misioneras, iglesias y otras organizaciones misioneras para el crecimiento y desarrollo del personal misionero.  </a:t>
            </a:r>
          </a:p>
          <a:p>
            <a:pPr indent="0" lvl="0" marL="0" marR="0" rtl="0" algn="l">
              <a:lnSpc>
                <a:spcPct val="100000"/>
              </a:lnSpc>
              <a:spcBef>
                <a:spcPts val="0"/>
              </a:spcBef>
              <a:spcAft>
                <a:spcPts val="0"/>
              </a:spcAft>
              <a:buClr>
                <a:schemeClr val="lt1"/>
              </a:buClr>
              <a:buSzPct val="25000"/>
              <a:buFont typeface="Arial"/>
              <a:buNone/>
            </a:pPr>
            <a:r>
              <a:rPr b="1" i="0" lang="en-US" sz="2800" u="none">
                <a:solidFill>
                  <a:schemeClr val="lt1"/>
                </a:solidFill>
                <a:latin typeface="Arial"/>
                <a:ea typeface="Arial"/>
                <a:cs typeface="Arial"/>
                <a:sym typeface="Arial"/>
              </a:rPr>
              <a:t>Se enfoca en todos (misioneros, personal de apoyo, niños y familias) y lo hace en el transcurso del ciclo de la vida misionera, desde el reclutamiento, hasta la jubilación”. </a:t>
            </a:r>
            <a:r>
              <a:rPr b="1" i="0" lang="en-US" sz="1800" u="none">
                <a:solidFill>
                  <a:schemeClr val="lt1"/>
                </a:solidFill>
                <a:latin typeface="Arial"/>
                <a:ea typeface="Arial"/>
                <a:cs typeface="Arial"/>
                <a:sym typeface="Arial"/>
              </a:rPr>
              <a:t>	</a:t>
            </a:r>
          </a:p>
        </p:txBody>
      </p:sp>
      <p:sp>
        <p:nvSpPr>
          <p:cNvPr id="209" name="Shape 209"/>
          <p:cNvSpPr txBox="1"/>
          <p:nvPr/>
        </p:nvSpPr>
        <p:spPr>
          <a:xfrm>
            <a:off x="6172200" y="5562600"/>
            <a:ext cx="1758949" cy="366711"/>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0" i="1" lang="en-US" sz="1800" u="none">
                <a:solidFill>
                  <a:schemeClr val="lt1"/>
                </a:solidFill>
                <a:latin typeface="Arial"/>
                <a:ea typeface="Arial"/>
                <a:cs typeface="Arial"/>
                <a:sym typeface="Arial"/>
              </a:rPr>
              <a:t>O’Donnell 1992</a:t>
            </a: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08">
                                            <p:txEl>
                                              <p:pRg end="0" st="0"/>
                                            </p:txEl>
                                          </p:spTgt>
                                        </p:tgtEl>
                                        <p:attrNameLst>
                                          <p:attrName>style.visibility</p:attrName>
                                        </p:attrNameLst>
                                      </p:cBhvr>
                                      <p:to>
                                        <p:strVal val="visible"/>
                                      </p:to>
                                    </p:set>
                                    <p:anim calcmode="lin" valueType="num">
                                      <p:cBhvr additive="base">
                                        <p:cTn dur="500"/>
                                        <p:tgtEl>
                                          <p:spTgt spid="208">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08">
                                            <p:txEl>
                                              <p:pRg end="1" st="1"/>
                                            </p:txEl>
                                          </p:spTgt>
                                        </p:tgtEl>
                                        <p:attrNameLst>
                                          <p:attrName>style.visibility</p:attrName>
                                        </p:attrNameLst>
                                      </p:cBhvr>
                                      <p:to>
                                        <p:strVal val="visible"/>
                                      </p:to>
                                    </p:set>
                                    <p:anim calcmode="lin" valueType="num">
                                      <p:cBhvr additive="base">
                                        <p:cTn dur="500"/>
                                        <p:tgtEl>
                                          <p:spTgt spid="208">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14" name="Shape 214"/>
        <p:cNvGrpSpPr/>
        <p:nvPr/>
      </p:nvGrpSpPr>
      <p:grpSpPr>
        <a:xfrm>
          <a:off x="0" y="0"/>
          <a:ext cx="0" cy="0"/>
          <a:chOff x="0" y="0"/>
          <a:chExt cx="0" cy="0"/>
        </a:xfrm>
      </p:grpSpPr>
      <p:sp>
        <p:nvSpPr>
          <p:cNvPr id="215" name="Shape 215"/>
          <p:cNvSpPr txBox="1"/>
          <p:nvPr>
            <p:ph type="title"/>
          </p:nvPr>
        </p:nvSpPr>
        <p:spPr>
          <a:xfrm>
            <a:off x="457200" y="228600"/>
            <a:ext cx="8229600" cy="1143000"/>
          </a:xfrm>
          <a:prstGeom prst="rect">
            <a:avLst/>
          </a:prstGeom>
          <a:noFill/>
          <a:ln>
            <a:noFill/>
          </a:ln>
        </p:spPr>
        <p:txBody>
          <a:bodyPr anchorCtr="0" anchor="ctr" bIns="45700" lIns="91425" rIns="91425" tIns="45700">
            <a:noAutofit/>
          </a:bodyPr>
          <a:lstStyle/>
          <a:p>
            <a:pPr indent="0" lvl="0" marL="0" marR="0" rtl="0" algn="ctr">
              <a:lnSpc>
                <a:spcPct val="100000"/>
              </a:lnSpc>
              <a:spcBef>
                <a:spcPts val="0"/>
              </a:spcBef>
              <a:spcAft>
                <a:spcPts val="0"/>
              </a:spcAft>
              <a:buClr>
                <a:schemeClr val="lt2"/>
              </a:buClr>
              <a:buSzPct val="25000"/>
              <a:buFont typeface="Arial"/>
              <a:buNone/>
            </a:pPr>
            <a:r>
              <a:rPr b="1" i="0" lang="en-US" sz="4000" u="none" cap="none" strike="noStrike">
                <a:solidFill>
                  <a:schemeClr val="lt2"/>
                </a:solidFill>
                <a:latin typeface="Arial"/>
                <a:ea typeface="Arial"/>
                <a:cs typeface="Arial"/>
                <a:sym typeface="Arial"/>
              </a:rPr>
              <a:t>¿Por qué el Cuidado Pastoral? </a:t>
            </a:r>
          </a:p>
        </p:txBody>
      </p:sp>
      <p:sp>
        <p:nvSpPr>
          <p:cNvPr id="216" name="Shape 216"/>
          <p:cNvSpPr txBox="1"/>
          <p:nvPr>
            <p:ph idx="1" type="body"/>
          </p:nvPr>
        </p:nvSpPr>
        <p:spPr>
          <a:xfrm>
            <a:off x="457200" y="1371600"/>
            <a:ext cx="8229600" cy="4495800"/>
          </a:xfrm>
          <a:prstGeom prst="rect">
            <a:avLst/>
          </a:prstGeom>
          <a:noFill/>
          <a:ln>
            <a:noFill/>
          </a:ln>
        </p:spPr>
        <p:txBody>
          <a:bodyPr anchorCtr="0" anchor="t" bIns="45700" lIns="91425" rIns="91425" tIns="45700">
            <a:noAutofit/>
          </a:bodyPr>
          <a:lstStyle/>
          <a:p>
            <a:pPr indent="-342900" lvl="0" marL="342900" marR="0" rtl="0" algn="l">
              <a:lnSpc>
                <a:spcPct val="90000"/>
              </a:lnSpc>
              <a:spcBef>
                <a:spcPts val="0"/>
              </a:spcBef>
              <a:spcAft>
                <a:spcPts val="0"/>
              </a:spcAft>
              <a:buClr>
                <a:schemeClr val="lt2"/>
              </a:buClr>
              <a:buSzPct val="100000"/>
              <a:buFont typeface="Arial"/>
              <a:buChar char="•"/>
            </a:pPr>
            <a:r>
              <a:rPr b="1" i="0" lang="en-US" sz="3200" u="none" cap="none" strike="noStrike">
                <a:solidFill>
                  <a:schemeClr val="lt1"/>
                </a:solidFill>
                <a:latin typeface="Arial"/>
                <a:ea typeface="Arial"/>
                <a:cs typeface="Arial"/>
                <a:sym typeface="Arial"/>
              </a:rPr>
              <a:t>La gente es nuestro recurso más importante</a:t>
            </a:r>
          </a:p>
          <a:p>
            <a:pPr indent="-342900" lvl="0" marL="342900" marR="0" rtl="0" algn="l">
              <a:lnSpc>
                <a:spcPct val="90000"/>
              </a:lnSpc>
              <a:spcBef>
                <a:spcPts val="640"/>
              </a:spcBef>
              <a:spcAft>
                <a:spcPts val="0"/>
              </a:spcAft>
              <a:buClr>
                <a:schemeClr val="lt2"/>
              </a:buClr>
              <a:buSzPct val="100000"/>
              <a:buFont typeface="Arial"/>
              <a:buChar char="•"/>
            </a:pPr>
            <a:r>
              <a:rPr b="1" i="0" lang="en-US" sz="3200" u="none" cap="none" strike="noStrike">
                <a:solidFill>
                  <a:schemeClr val="lt1"/>
                </a:solidFill>
                <a:latin typeface="Arial"/>
                <a:ea typeface="Arial"/>
                <a:cs typeface="Arial"/>
                <a:sym typeface="Arial"/>
              </a:rPr>
              <a:t>Ellos deben continuar creciendo y desarrollándose si van a ser efectivos en el ministerio </a:t>
            </a:r>
          </a:p>
          <a:p>
            <a:pPr indent="-342900" lvl="0" marL="342900" marR="0" rtl="0" algn="l">
              <a:lnSpc>
                <a:spcPct val="90000"/>
              </a:lnSpc>
              <a:spcBef>
                <a:spcPts val="640"/>
              </a:spcBef>
              <a:spcAft>
                <a:spcPts val="0"/>
              </a:spcAft>
              <a:buClr>
                <a:schemeClr val="lt2"/>
              </a:buClr>
              <a:buSzPct val="100000"/>
              <a:buFont typeface="Arial"/>
              <a:buChar char="•"/>
            </a:pPr>
            <a:r>
              <a:rPr b="1" i="0" lang="en-US" sz="3200" u="none" cap="none" strike="noStrike">
                <a:solidFill>
                  <a:schemeClr val="lt1"/>
                </a:solidFill>
                <a:latin typeface="Arial"/>
                <a:ea typeface="Arial"/>
                <a:cs typeface="Arial"/>
                <a:sym typeface="Arial"/>
              </a:rPr>
              <a:t>Sus recursos internos vienen de Dios</a:t>
            </a:r>
          </a:p>
          <a:p>
            <a:pPr indent="-342900" lvl="0" marL="342900" marR="0" rtl="0" algn="l">
              <a:lnSpc>
                <a:spcPct val="90000"/>
              </a:lnSpc>
              <a:spcBef>
                <a:spcPts val="640"/>
              </a:spcBef>
              <a:spcAft>
                <a:spcPts val="0"/>
              </a:spcAft>
              <a:buClr>
                <a:schemeClr val="lt2"/>
              </a:buClr>
              <a:buSzPct val="100000"/>
              <a:buFont typeface="Arial"/>
              <a:buChar char="•"/>
            </a:pPr>
            <a:r>
              <a:rPr b="1" i="0" lang="en-US" sz="3200" u="none" cap="none" strike="noStrike">
                <a:solidFill>
                  <a:schemeClr val="lt1"/>
                </a:solidFill>
                <a:latin typeface="Arial"/>
                <a:ea typeface="Arial"/>
                <a:cs typeface="Arial"/>
                <a:sym typeface="Arial"/>
              </a:rPr>
              <a:t>Las relaciones con los demás son vitales: otras personas y grupos también tienen un papel al cuidarlos</a:t>
            </a:r>
          </a:p>
          <a:p>
            <a:pPr indent="-342900" lvl="0" marL="342900" marR="0" rtl="0" algn="l">
              <a:spcBef>
                <a:spcPts val="640"/>
              </a:spcBef>
              <a:spcAft>
                <a:spcPts val="0"/>
              </a:spcAft>
              <a:buClr>
                <a:schemeClr val="lt2"/>
              </a:buClr>
              <a:buSzPct val="100000"/>
              <a:buFont typeface="Arial"/>
              <a:buNone/>
            </a:pPr>
            <a:r>
              <a:t/>
            </a:r>
            <a:endParaRPr b="0" i="0" sz="3200" u="none" cap="none" strike="noStrike">
              <a:solidFill>
                <a:schemeClr val="lt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16">
                                            <p:txEl>
                                              <p:pRg end="0" st="0"/>
                                            </p:txEl>
                                          </p:spTgt>
                                        </p:tgtEl>
                                        <p:attrNameLst>
                                          <p:attrName>style.visibility</p:attrName>
                                        </p:attrNameLst>
                                      </p:cBhvr>
                                      <p:to>
                                        <p:strVal val="visible"/>
                                      </p:to>
                                    </p:set>
                                    <p:anim calcmode="lin" valueType="num">
                                      <p:cBhvr additive="base">
                                        <p:cTn dur="500"/>
                                        <p:tgtEl>
                                          <p:spTgt spid="216">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16">
                                            <p:txEl>
                                              <p:pRg end="1" st="1"/>
                                            </p:txEl>
                                          </p:spTgt>
                                        </p:tgtEl>
                                        <p:attrNameLst>
                                          <p:attrName>style.visibility</p:attrName>
                                        </p:attrNameLst>
                                      </p:cBhvr>
                                      <p:to>
                                        <p:strVal val="visible"/>
                                      </p:to>
                                    </p:set>
                                    <p:anim calcmode="lin" valueType="num">
                                      <p:cBhvr additive="base">
                                        <p:cTn dur="500"/>
                                        <p:tgtEl>
                                          <p:spTgt spid="216">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16">
                                            <p:txEl>
                                              <p:pRg end="2" st="2"/>
                                            </p:txEl>
                                          </p:spTgt>
                                        </p:tgtEl>
                                        <p:attrNameLst>
                                          <p:attrName>style.visibility</p:attrName>
                                        </p:attrNameLst>
                                      </p:cBhvr>
                                      <p:to>
                                        <p:strVal val="visible"/>
                                      </p:to>
                                    </p:set>
                                    <p:anim calcmode="lin" valueType="num">
                                      <p:cBhvr additive="base">
                                        <p:cTn dur="500"/>
                                        <p:tgtEl>
                                          <p:spTgt spid="216">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16">
                                            <p:txEl>
                                              <p:pRg end="3" st="3"/>
                                            </p:txEl>
                                          </p:spTgt>
                                        </p:tgtEl>
                                        <p:attrNameLst>
                                          <p:attrName>style.visibility</p:attrName>
                                        </p:attrNameLst>
                                      </p:cBhvr>
                                      <p:to>
                                        <p:strVal val="visible"/>
                                      </p:to>
                                    </p:set>
                                    <p:anim calcmode="lin" valueType="num">
                                      <p:cBhvr additive="base">
                                        <p:cTn dur="500"/>
                                        <p:tgtEl>
                                          <p:spTgt spid="216">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16">
                                            <p:txEl>
                                              <p:pRg end="4" st="4"/>
                                            </p:txEl>
                                          </p:spTgt>
                                        </p:tgtEl>
                                        <p:attrNameLst>
                                          <p:attrName>style.visibility</p:attrName>
                                        </p:attrNameLst>
                                      </p:cBhvr>
                                      <p:to>
                                        <p:strVal val="visible"/>
                                      </p:to>
                                    </p:set>
                                    <p:anim calcmode="lin" valueType="num">
                                      <p:cBhvr additive="base">
                                        <p:cTn dur="500"/>
                                        <p:tgtEl>
                                          <p:spTgt spid="216">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21" name="Shape 221"/>
        <p:cNvGrpSpPr/>
        <p:nvPr/>
      </p:nvGrpSpPr>
      <p:grpSpPr>
        <a:xfrm>
          <a:off x="0" y="0"/>
          <a:ext cx="0" cy="0"/>
          <a:chOff x="0" y="0"/>
          <a:chExt cx="0" cy="0"/>
        </a:xfrm>
      </p:grpSpPr>
      <p:sp>
        <p:nvSpPr>
          <p:cNvPr id="222" name="Shape 222"/>
          <p:cNvSpPr txBox="1"/>
          <p:nvPr>
            <p:ph type="title"/>
          </p:nvPr>
        </p:nvSpPr>
        <p:spPr>
          <a:xfrm>
            <a:off x="457200" y="228600"/>
            <a:ext cx="8229600" cy="715962"/>
          </a:xfrm>
          <a:prstGeom prst="rect">
            <a:avLst/>
          </a:prstGeom>
          <a:noFill/>
          <a:ln>
            <a:noFill/>
          </a:ln>
        </p:spPr>
        <p:txBody>
          <a:bodyPr anchorCtr="0" anchor="ctr" bIns="45700" lIns="91425" rIns="91425" tIns="45700">
            <a:noAutofit/>
          </a:bodyPr>
          <a:lstStyle/>
          <a:p>
            <a:pPr indent="0" lvl="0" marL="0" marR="0" rtl="0" algn="ctr">
              <a:lnSpc>
                <a:spcPct val="100000"/>
              </a:lnSpc>
              <a:spcBef>
                <a:spcPts val="0"/>
              </a:spcBef>
              <a:spcAft>
                <a:spcPts val="0"/>
              </a:spcAft>
              <a:buClr>
                <a:schemeClr val="lt1"/>
              </a:buClr>
              <a:buSzPct val="25000"/>
              <a:buFont typeface="Arial"/>
              <a:buNone/>
            </a:pPr>
            <a:r>
              <a:rPr b="1" i="0" lang="en-US" sz="4000" u="none" cap="none" strike="noStrike">
                <a:solidFill>
                  <a:schemeClr val="lt1"/>
                </a:solidFill>
                <a:latin typeface="Arial"/>
                <a:ea typeface="Arial"/>
                <a:cs typeface="Arial"/>
                <a:sym typeface="Arial"/>
              </a:rPr>
              <a:t>“Salud” Misionera </a:t>
            </a:r>
          </a:p>
        </p:txBody>
      </p:sp>
      <p:sp>
        <p:nvSpPr>
          <p:cNvPr id="223" name="Shape 223"/>
          <p:cNvSpPr txBox="1"/>
          <p:nvPr/>
        </p:nvSpPr>
        <p:spPr>
          <a:xfrm>
            <a:off x="3657600" y="3048000"/>
            <a:ext cx="2438399" cy="850899"/>
          </a:xfrm>
          <a:prstGeom prst="rect">
            <a:avLst/>
          </a:prstGeom>
          <a:noFill/>
          <a:ln cap="flat" cmpd="sng" w="28575">
            <a:solidFill>
              <a:schemeClr val="lt1"/>
            </a:solidFill>
            <a:prstDash val="solid"/>
            <a:miter/>
            <a:headEnd len="med" w="med" type="none"/>
            <a:tailEnd len="med" w="med" type="none"/>
          </a:ln>
        </p:spPr>
        <p:txBody>
          <a:bodyPr anchorCtr="0" anchor="t" bIns="45700" lIns="91425" rIns="91425" tIns="45700">
            <a:noAutofit/>
          </a:bodyPr>
          <a:lstStyle/>
          <a:p>
            <a:pPr indent="0" lvl="0" marL="0" marR="0" rtl="0" algn="ctr">
              <a:lnSpc>
                <a:spcPct val="100000"/>
              </a:lnSpc>
              <a:spcBef>
                <a:spcPts val="0"/>
              </a:spcBef>
              <a:spcAft>
                <a:spcPts val="0"/>
              </a:spcAft>
              <a:buClr>
                <a:schemeClr val="lt1"/>
              </a:buClr>
              <a:buSzPct val="25000"/>
              <a:buFont typeface="Arial"/>
              <a:buNone/>
            </a:pPr>
            <a:r>
              <a:rPr b="1" i="0" lang="en-US" sz="2400" u="none">
                <a:solidFill>
                  <a:schemeClr val="lt1"/>
                </a:solidFill>
                <a:latin typeface="Arial"/>
                <a:ea typeface="Arial"/>
                <a:cs typeface="Arial"/>
                <a:sym typeface="Arial"/>
              </a:rPr>
              <a:t>El Misionero</a:t>
            </a:r>
          </a:p>
          <a:p>
            <a:pPr indent="0" lvl="0" marL="0" marR="0" rtl="0" algn="ctr">
              <a:lnSpc>
                <a:spcPct val="100000"/>
              </a:lnSpc>
              <a:spcBef>
                <a:spcPts val="0"/>
              </a:spcBef>
              <a:spcAft>
                <a:spcPts val="0"/>
              </a:spcAft>
              <a:buClr>
                <a:schemeClr val="lt1"/>
              </a:buClr>
              <a:buSzPct val="25000"/>
              <a:buFont typeface="Arial"/>
              <a:buNone/>
            </a:pPr>
            <a:r>
              <a:rPr b="1" i="0" lang="en-US" sz="2400" u="none">
                <a:solidFill>
                  <a:schemeClr val="lt1"/>
                </a:solidFill>
                <a:latin typeface="Arial"/>
                <a:ea typeface="Arial"/>
                <a:cs typeface="Arial"/>
                <a:sym typeface="Arial"/>
              </a:rPr>
              <a:t> </a:t>
            </a:r>
          </a:p>
        </p:txBody>
      </p:sp>
      <p:sp>
        <p:nvSpPr>
          <p:cNvPr id="224" name="Shape 224"/>
          <p:cNvSpPr txBox="1"/>
          <p:nvPr/>
        </p:nvSpPr>
        <p:spPr>
          <a:xfrm>
            <a:off x="4038600" y="2551111"/>
            <a:ext cx="1904999" cy="366711"/>
          </a:xfrm>
          <a:prstGeom prst="rect">
            <a:avLst/>
          </a:prstGeom>
          <a:noFill/>
          <a:ln>
            <a:noFill/>
          </a:ln>
        </p:spPr>
        <p:txBody>
          <a:bodyPr anchorCtr="0" anchor="t" bIns="45700" lIns="91425" rIns="91425" tIns="45700">
            <a:noAutofit/>
          </a:bodyPr>
          <a:lstStyle/>
          <a:p>
            <a:pPr indent="0" lvl="0" marL="0" marR="0" rtl="0" algn="ctr">
              <a:lnSpc>
                <a:spcPct val="100000"/>
              </a:lnSpc>
              <a:spcBef>
                <a:spcPts val="0"/>
              </a:spcBef>
              <a:spcAft>
                <a:spcPts val="0"/>
              </a:spcAft>
              <a:buClr>
                <a:schemeClr val="lt1"/>
              </a:buClr>
              <a:buSzPct val="25000"/>
              <a:buFont typeface="Arial"/>
              <a:buNone/>
            </a:pPr>
            <a:r>
              <a:rPr b="1" i="0" lang="en-US" sz="1800" u="none">
                <a:solidFill>
                  <a:schemeClr val="lt1"/>
                </a:solidFill>
                <a:latin typeface="Arial"/>
                <a:ea typeface="Arial"/>
                <a:cs typeface="Arial"/>
                <a:sym typeface="Arial"/>
              </a:rPr>
              <a:t>Salud espiritual</a:t>
            </a:r>
          </a:p>
        </p:txBody>
      </p:sp>
      <p:sp>
        <p:nvSpPr>
          <p:cNvPr id="225" name="Shape 225"/>
          <p:cNvSpPr txBox="1"/>
          <p:nvPr/>
        </p:nvSpPr>
        <p:spPr>
          <a:xfrm>
            <a:off x="3581400" y="3962400"/>
            <a:ext cx="2514599" cy="641350"/>
          </a:xfrm>
          <a:prstGeom prst="rect">
            <a:avLst/>
          </a:prstGeom>
          <a:noFill/>
          <a:ln>
            <a:noFill/>
          </a:ln>
        </p:spPr>
        <p:txBody>
          <a:bodyPr anchorCtr="0" anchor="t" bIns="45700" lIns="91425" rIns="91425" tIns="45700">
            <a:noAutofit/>
          </a:bodyPr>
          <a:lstStyle/>
          <a:p>
            <a:pPr indent="0" lvl="0" marL="0" marR="0" rtl="0" algn="ctr">
              <a:lnSpc>
                <a:spcPct val="100000"/>
              </a:lnSpc>
              <a:spcBef>
                <a:spcPts val="0"/>
              </a:spcBef>
              <a:spcAft>
                <a:spcPts val="0"/>
              </a:spcAft>
              <a:buClr>
                <a:schemeClr val="lt1"/>
              </a:buClr>
              <a:buSzPct val="25000"/>
              <a:buFont typeface="Arial"/>
              <a:buNone/>
            </a:pPr>
            <a:r>
              <a:rPr b="1" i="0" lang="en-US" sz="1800" u="none">
                <a:solidFill>
                  <a:schemeClr val="lt1"/>
                </a:solidFill>
                <a:latin typeface="Arial"/>
                <a:ea typeface="Arial"/>
                <a:cs typeface="Arial"/>
                <a:sym typeface="Arial"/>
              </a:rPr>
              <a:t>Salud </a:t>
            </a:r>
          </a:p>
          <a:p>
            <a:pPr indent="0" lvl="0" marL="0" marR="0" rtl="0" algn="ctr">
              <a:lnSpc>
                <a:spcPct val="100000"/>
              </a:lnSpc>
              <a:spcBef>
                <a:spcPts val="0"/>
              </a:spcBef>
              <a:spcAft>
                <a:spcPts val="0"/>
              </a:spcAft>
              <a:buClr>
                <a:schemeClr val="lt1"/>
              </a:buClr>
              <a:buSzPct val="25000"/>
              <a:buFont typeface="Arial"/>
              <a:buNone/>
            </a:pPr>
            <a:r>
              <a:rPr b="1" i="0" lang="en-US" sz="1800" u="none">
                <a:solidFill>
                  <a:schemeClr val="lt1"/>
                </a:solidFill>
                <a:latin typeface="Arial"/>
                <a:ea typeface="Arial"/>
                <a:cs typeface="Arial"/>
                <a:sym typeface="Arial"/>
              </a:rPr>
              <a:t>física</a:t>
            </a:r>
          </a:p>
        </p:txBody>
      </p:sp>
      <p:sp>
        <p:nvSpPr>
          <p:cNvPr id="226" name="Shape 226"/>
          <p:cNvSpPr txBox="1"/>
          <p:nvPr/>
        </p:nvSpPr>
        <p:spPr>
          <a:xfrm>
            <a:off x="6096000" y="3200400"/>
            <a:ext cx="1371599" cy="915986"/>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1" i="0" lang="en-US" sz="1800" u="none">
                <a:solidFill>
                  <a:schemeClr val="lt1"/>
                </a:solidFill>
                <a:latin typeface="Arial"/>
                <a:ea typeface="Arial"/>
                <a:cs typeface="Arial"/>
                <a:sym typeface="Arial"/>
              </a:rPr>
              <a:t>Salud</a:t>
            </a:r>
          </a:p>
          <a:p>
            <a:pPr indent="0" lvl="0" marL="0" marR="0" rtl="0" algn="l">
              <a:lnSpc>
                <a:spcPct val="100000"/>
              </a:lnSpc>
              <a:spcBef>
                <a:spcPts val="0"/>
              </a:spcBef>
              <a:spcAft>
                <a:spcPts val="0"/>
              </a:spcAft>
              <a:buClr>
                <a:schemeClr val="lt1"/>
              </a:buClr>
              <a:buSzPct val="25000"/>
              <a:buFont typeface="Arial"/>
              <a:buNone/>
            </a:pPr>
            <a:r>
              <a:rPr b="1" i="0" lang="en-US" sz="1800" u="none">
                <a:solidFill>
                  <a:schemeClr val="lt1"/>
                </a:solidFill>
                <a:latin typeface="Arial"/>
                <a:ea typeface="Arial"/>
                <a:cs typeface="Arial"/>
                <a:sym typeface="Arial"/>
              </a:rPr>
              <a:t>Emocional</a:t>
            </a:r>
          </a:p>
          <a:p>
            <a:pPr indent="0" lvl="0" marL="0" marR="0" rtl="0" algn="l">
              <a:lnSpc>
                <a:spcPct val="100000"/>
              </a:lnSpc>
              <a:spcBef>
                <a:spcPts val="0"/>
              </a:spcBef>
              <a:spcAft>
                <a:spcPts val="0"/>
              </a:spcAft>
              <a:buNone/>
            </a:pPr>
            <a:r>
              <a:t/>
            </a:r>
            <a:endParaRPr b="1" i="0" sz="1800" u="none">
              <a:solidFill>
                <a:schemeClr val="lt1"/>
              </a:solidFill>
              <a:latin typeface="Arial"/>
              <a:ea typeface="Arial"/>
              <a:cs typeface="Arial"/>
              <a:sym typeface="Arial"/>
            </a:endParaRPr>
          </a:p>
        </p:txBody>
      </p:sp>
      <p:sp>
        <p:nvSpPr>
          <p:cNvPr id="227" name="Shape 227"/>
          <p:cNvSpPr txBox="1"/>
          <p:nvPr/>
        </p:nvSpPr>
        <p:spPr>
          <a:xfrm>
            <a:off x="2667000" y="3124200"/>
            <a:ext cx="914400" cy="641350"/>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1" i="0" lang="en-US" sz="1800" u="none">
                <a:solidFill>
                  <a:schemeClr val="lt1"/>
                </a:solidFill>
                <a:latin typeface="Arial"/>
                <a:ea typeface="Arial"/>
                <a:cs typeface="Arial"/>
                <a:sym typeface="Arial"/>
              </a:rPr>
              <a:t>SaludMental </a:t>
            </a:r>
          </a:p>
        </p:txBody>
      </p:sp>
      <p:cxnSp>
        <p:nvCxnSpPr>
          <p:cNvPr id="228" name="Shape 228"/>
          <p:cNvCxnSpPr/>
          <p:nvPr/>
        </p:nvCxnSpPr>
        <p:spPr>
          <a:xfrm>
            <a:off x="7391400" y="2286000"/>
            <a:ext cx="0" cy="2438399"/>
          </a:xfrm>
          <a:prstGeom prst="straightConnector1">
            <a:avLst/>
          </a:prstGeom>
          <a:noFill/>
          <a:ln cap="flat" cmpd="sng" w="28575">
            <a:solidFill>
              <a:schemeClr val="lt1"/>
            </a:solidFill>
            <a:prstDash val="solid"/>
            <a:miter/>
            <a:headEnd len="med" w="med" type="none"/>
            <a:tailEnd len="med" w="med" type="none"/>
          </a:ln>
        </p:spPr>
      </p:cxnSp>
      <p:cxnSp>
        <p:nvCxnSpPr>
          <p:cNvPr id="229" name="Shape 229"/>
          <p:cNvCxnSpPr/>
          <p:nvPr/>
        </p:nvCxnSpPr>
        <p:spPr>
          <a:xfrm rot="10800000">
            <a:off x="2514600" y="2286000"/>
            <a:ext cx="0" cy="2438399"/>
          </a:xfrm>
          <a:prstGeom prst="straightConnector1">
            <a:avLst/>
          </a:prstGeom>
          <a:noFill/>
          <a:ln cap="flat" cmpd="sng" w="28575">
            <a:solidFill>
              <a:schemeClr val="lt1"/>
            </a:solidFill>
            <a:prstDash val="solid"/>
            <a:miter/>
            <a:headEnd len="med" w="med" type="none"/>
            <a:tailEnd len="med" w="med" type="none"/>
          </a:ln>
        </p:spPr>
      </p:cxnSp>
      <p:cxnSp>
        <p:nvCxnSpPr>
          <p:cNvPr id="230" name="Shape 230"/>
          <p:cNvCxnSpPr/>
          <p:nvPr/>
        </p:nvCxnSpPr>
        <p:spPr>
          <a:xfrm>
            <a:off x="2514600" y="2286000"/>
            <a:ext cx="4876799" cy="0"/>
          </a:xfrm>
          <a:prstGeom prst="straightConnector1">
            <a:avLst/>
          </a:prstGeom>
          <a:noFill/>
          <a:ln cap="flat" cmpd="sng" w="28575">
            <a:solidFill>
              <a:schemeClr val="lt1"/>
            </a:solidFill>
            <a:prstDash val="solid"/>
            <a:miter/>
            <a:headEnd len="med" w="med" type="none"/>
            <a:tailEnd len="med" w="med" type="none"/>
          </a:ln>
        </p:spPr>
      </p:cxnSp>
      <p:cxnSp>
        <p:nvCxnSpPr>
          <p:cNvPr id="231" name="Shape 231"/>
          <p:cNvCxnSpPr/>
          <p:nvPr/>
        </p:nvCxnSpPr>
        <p:spPr>
          <a:xfrm>
            <a:off x="2514600" y="4724400"/>
            <a:ext cx="4876799" cy="0"/>
          </a:xfrm>
          <a:prstGeom prst="straightConnector1">
            <a:avLst/>
          </a:prstGeom>
          <a:noFill/>
          <a:ln cap="flat" cmpd="sng" w="28575">
            <a:solidFill>
              <a:schemeClr val="lt1"/>
            </a:solidFill>
            <a:prstDash val="solid"/>
            <a:miter/>
            <a:headEnd len="med" w="med" type="none"/>
            <a:tailEnd len="med" w="med" type="none"/>
          </a:ln>
        </p:spPr>
      </p:cxnSp>
      <p:sp>
        <p:nvSpPr>
          <p:cNvPr id="232" name="Shape 232"/>
          <p:cNvSpPr/>
          <p:nvPr/>
        </p:nvSpPr>
        <p:spPr>
          <a:xfrm>
            <a:off x="609600" y="1066800"/>
            <a:ext cx="1904999" cy="1447800"/>
          </a:xfrm>
          <a:prstGeom prst="ellipse">
            <a:avLst/>
          </a:prstGeom>
          <a:solidFill>
            <a:schemeClr val="accent1"/>
          </a:solidFill>
          <a:ln cap="flat" cmpd="sng" w="9525">
            <a:solidFill>
              <a:schemeClr val="lt1"/>
            </a:solidFill>
            <a:prstDash val="solid"/>
            <a:miter/>
            <a:headEnd len="med" w="med" type="none"/>
            <a:tailEnd len="med" w="med" type="none"/>
          </a:ln>
        </p:spPr>
        <p:txBody>
          <a:bodyPr anchorCtr="0" anchor="ctr" bIns="45700" lIns="91425" rIns="91425" tIns="45700">
            <a:noAutofit/>
          </a:bodyPr>
          <a:lstStyle/>
          <a:p>
            <a:pPr indent="0" lvl="0" marL="0" marR="0" rtl="0" algn="ctr">
              <a:lnSpc>
                <a:spcPct val="100000"/>
              </a:lnSpc>
              <a:spcBef>
                <a:spcPts val="0"/>
              </a:spcBef>
              <a:spcAft>
                <a:spcPts val="0"/>
              </a:spcAft>
              <a:buClr>
                <a:schemeClr val="lt1"/>
              </a:buClr>
              <a:buSzPct val="25000"/>
              <a:buFont typeface="Arial"/>
              <a:buNone/>
            </a:pPr>
            <a:r>
              <a:rPr b="1" i="0" lang="en-US" sz="2800" u="none">
                <a:solidFill>
                  <a:schemeClr val="lt1"/>
                </a:solidFill>
                <a:latin typeface="Arial"/>
                <a:ea typeface="Arial"/>
                <a:cs typeface="Arial"/>
                <a:sym typeface="Arial"/>
              </a:rPr>
              <a:t>Iglesia </a:t>
            </a:r>
          </a:p>
          <a:p>
            <a:pPr indent="0" lvl="0" marL="0" marR="0" rtl="0" algn="ctr">
              <a:lnSpc>
                <a:spcPct val="100000"/>
              </a:lnSpc>
              <a:spcBef>
                <a:spcPts val="0"/>
              </a:spcBef>
              <a:spcAft>
                <a:spcPts val="0"/>
              </a:spcAft>
              <a:buClr>
                <a:schemeClr val="lt1"/>
              </a:buClr>
              <a:buSzPct val="25000"/>
              <a:buFont typeface="Arial"/>
              <a:buNone/>
            </a:pPr>
            <a:r>
              <a:rPr b="1" i="0" lang="en-US" sz="2800" u="none">
                <a:solidFill>
                  <a:schemeClr val="lt1"/>
                </a:solidFill>
                <a:latin typeface="Arial"/>
                <a:ea typeface="Arial"/>
                <a:cs typeface="Arial"/>
                <a:sym typeface="Arial"/>
              </a:rPr>
              <a:t>Enviadora</a:t>
            </a:r>
          </a:p>
        </p:txBody>
      </p:sp>
      <p:sp>
        <p:nvSpPr>
          <p:cNvPr id="233" name="Shape 233"/>
          <p:cNvSpPr/>
          <p:nvPr/>
        </p:nvSpPr>
        <p:spPr>
          <a:xfrm>
            <a:off x="381000" y="4343400"/>
            <a:ext cx="2133599" cy="1600199"/>
          </a:xfrm>
          <a:prstGeom prst="ellipse">
            <a:avLst/>
          </a:prstGeom>
          <a:solidFill>
            <a:schemeClr val="accent1"/>
          </a:solidFill>
          <a:ln cap="flat" cmpd="sng" w="9525">
            <a:solidFill>
              <a:schemeClr val="lt1"/>
            </a:solidFill>
            <a:prstDash val="solid"/>
            <a:miter/>
            <a:headEnd len="med" w="med" type="none"/>
            <a:tailEnd len="med" w="med" type="none"/>
          </a:ln>
        </p:spPr>
        <p:txBody>
          <a:bodyPr anchorCtr="0" anchor="ctr" bIns="45700" lIns="91425" rIns="91425" tIns="45700">
            <a:noAutofit/>
          </a:bodyPr>
          <a:lstStyle/>
          <a:p>
            <a:pPr indent="0" lvl="0" marL="0" marR="0" rtl="0" algn="ctr">
              <a:lnSpc>
                <a:spcPct val="100000"/>
              </a:lnSpc>
              <a:spcBef>
                <a:spcPts val="0"/>
              </a:spcBef>
              <a:spcAft>
                <a:spcPts val="0"/>
              </a:spcAft>
              <a:buClr>
                <a:schemeClr val="lt1"/>
              </a:buClr>
              <a:buSzPct val="25000"/>
              <a:buFont typeface="Arial"/>
              <a:buNone/>
            </a:pPr>
            <a:r>
              <a:rPr b="1" i="0" lang="en-US" sz="2800" u="none">
                <a:solidFill>
                  <a:schemeClr val="lt1"/>
                </a:solidFill>
                <a:latin typeface="Arial"/>
                <a:ea typeface="Arial"/>
                <a:cs typeface="Arial"/>
                <a:sym typeface="Arial"/>
              </a:rPr>
              <a:t>Agencia</a:t>
            </a:r>
          </a:p>
          <a:p>
            <a:pPr indent="0" lvl="0" marL="0" marR="0" rtl="0" algn="ctr">
              <a:lnSpc>
                <a:spcPct val="100000"/>
              </a:lnSpc>
              <a:spcBef>
                <a:spcPts val="0"/>
              </a:spcBef>
              <a:spcAft>
                <a:spcPts val="0"/>
              </a:spcAft>
              <a:buClr>
                <a:schemeClr val="lt1"/>
              </a:buClr>
              <a:buSzPct val="25000"/>
              <a:buFont typeface="Arial"/>
              <a:buNone/>
            </a:pPr>
            <a:r>
              <a:rPr b="1" i="0" lang="en-US" sz="2800" u="none">
                <a:solidFill>
                  <a:schemeClr val="lt1"/>
                </a:solidFill>
                <a:latin typeface="Arial"/>
                <a:ea typeface="Arial"/>
                <a:cs typeface="Arial"/>
                <a:sym typeface="Arial"/>
              </a:rPr>
              <a:t>Enviadora</a:t>
            </a:r>
          </a:p>
        </p:txBody>
      </p:sp>
      <p:sp>
        <p:nvSpPr>
          <p:cNvPr id="234" name="Shape 234"/>
          <p:cNvSpPr/>
          <p:nvPr/>
        </p:nvSpPr>
        <p:spPr>
          <a:xfrm>
            <a:off x="6400800" y="914400"/>
            <a:ext cx="2514599" cy="1143000"/>
          </a:xfrm>
          <a:prstGeom prst="ellipse">
            <a:avLst/>
          </a:prstGeom>
          <a:solidFill>
            <a:schemeClr val="accent1"/>
          </a:solidFill>
          <a:ln cap="flat" cmpd="sng" w="9525">
            <a:solidFill>
              <a:schemeClr val="lt1"/>
            </a:solidFill>
            <a:prstDash val="solid"/>
            <a:miter/>
            <a:headEnd len="med" w="med" type="none"/>
            <a:tailEnd len="med" w="med" type="none"/>
          </a:ln>
        </p:spPr>
        <p:txBody>
          <a:bodyPr anchorCtr="0" anchor="ctr" bIns="45700" lIns="91425" rIns="91425" tIns="45700">
            <a:noAutofit/>
          </a:bodyPr>
          <a:lstStyle/>
          <a:p>
            <a:pPr indent="0" lvl="0" marL="0" marR="0" rtl="0" algn="ctr">
              <a:lnSpc>
                <a:spcPct val="100000"/>
              </a:lnSpc>
              <a:spcBef>
                <a:spcPts val="0"/>
              </a:spcBef>
              <a:spcAft>
                <a:spcPts val="0"/>
              </a:spcAft>
              <a:buClr>
                <a:schemeClr val="lt1"/>
              </a:buClr>
              <a:buSzPct val="25000"/>
              <a:buFont typeface="Arial"/>
              <a:buNone/>
            </a:pPr>
            <a:r>
              <a:rPr b="1" i="0" lang="en-US" sz="2800" u="none">
                <a:solidFill>
                  <a:schemeClr val="lt1"/>
                </a:solidFill>
                <a:latin typeface="Arial"/>
                <a:ea typeface="Arial"/>
                <a:cs typeface="Arial"/>
                <a:sym typeface="Arial"/>
              </a:rPr>
              <a:t>País de </a:t>
            </a:r>
          </a:p>
          <a:p>
            <a:pPr indent="0" lvl="0" marL="0" marR="0" rtl="0" algn="ctr">
              <a:lnSpc>
                <a:spcPct val="100000"/>
              </a:lnSpc>
              <a:spcBef>
                <a:spcPts val="0"/>
              </a:spcBef>
              <a:spcAft>
                <a:spcPts val="0"/>
              </a:spcAft>
              <a:buClr>
                <a:schemeClr val="lt1"/>
              </a:buClr>
              <a:buSzPct val="25000"/>
              <a:buFont typeface="Arial"/>
              <a:buNone/>
            </a:pPr>
            <a:r>
              <a:rPr b="1" i="0" lang="en-US" sz="2800" u="none">
                <a:solidFill>
                  <a:schemeClr val="lt1"/>
                </a:solidFill>
                <a:latin typeface="Arial"/>
                <a:ea typeface="Arial"/>
                <a:cs typeface="Arial"/>
                <a:sym typeface="Arial"/>
              </a:rPr>
              <a:t>Servicio</a:t>
            </a:r>
          </a:p>
        </p:txBody>
      </p:sp>
      <p:sp>
        <p:nvSpPr>
          <p:cNvPr id="235" name="Shape 235"/>
          <p:cNvSpPr/>
          <p:nvPr/>
        </p:nvSpPr>
        <p:spPr>
          <a:xfrm>
            <a:off x="4114800" y="4800600"/>
            <a:ext cx="5029199" cy="1371599"/>
          </a:xfrm>
          <a:prstGeom prst="ellipse">
            <a:avLst/>
          </a:prstGeom>
          <a:solidFill>
            <a:schemeClr val="accent1"/>
          </a:solidFill>
          <a:ln cap="flat" cmpd="sng" w="9525">
            <a:solidFill>
              <a:schemeClr val="lt1"/>
            </a:solidFill>
            <a:prstDash val="solid"/>
            <a:miter/>
            <a:headEnd len="med" w="med" type="none"/>
            <a:tailEnd len="med" w="med" type="none"/>
          </a:ln>
        </p:spPr>
        <p:txBody>
          <a:bodyPr anchorCtr="0" anchor="ctr" bIns="45700" lIns="91425" rIns="91425" tIns="45700">
            <a:noAutofit/>
          </a:bodyPr>
          <a:lstStyle/>
          <a:p>
            <a:pPr indent="0" lvl="0" marL="0" marR="0" rtl="0" algn="ctr">
              <a:lnSpc>
                <a:spcPct val="100000"/>
              </a:lnSpc>
              <a:spcBef>
                <a:spcPts val="0"/>
              </a:spcBef>
              <a:spcAft>
                <a:spcPts val="0"/>
              </a:spcAft>
              <a:buClr>
                <a:schemeClr val="lt1"/>
              </a:buClr>
              <a:buSzPct val="25000"/>
              <a:buFont typeface="Arial"/>
              <a:buNone/>
            </a:pPr>
            <a:r>
              <a:rPr b="1" i="0" lang="en-US" sz="2800" u="none">
                <a:solidFill>
                  <a:schemeClr val="lt1"/>
                </a:solidFill>
                <a:latin typeface="Arial"/>
                <a:ea typeface="Arial"/>
                <a:cs typeface="Arial"/>
                <a:sym typeface="Arial"/>
              </a:rPr>
              <a:t>Colegas, Amigos y Socios</a:t>
            </a: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224">
                                            <p:txEl>
                                              <p:pRg end="0" st="0"/>
                                            </p:txEl>
                                          </p:spTgt>
                                        </p:tgtEl>
                                        <p:attrNameLst>
                                          <p:attrName>style.visibility</p:attrName>
                                        </p:attrNameLst>
                                      </p:cBhvr>
                                      <p:to>
                                        <p:strVal val="visible"/>
                                      </p:to>
                                    </p:set>
                                    <p:anim calcmode="lin" valueType="num">
                                      <p:cBhvr additive="base">
                                        <p:cTn dur="500"/>
                                        <p:tgtEl>
                                          <p:spTgt spid="224">
                                            <p:txEl>
                                              <p:pRg end="0" st="0"/>
                                            </p:txEl>
                                          </p:spTgt>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227">
                                            <p:txEl>
                                              <p:pRg end="0" st="0"/>
                                            </p:txEl>
                                          </p:spTgt>
                                        </p:tgtEl>
                                        <p:attrNameLst>
                                          <p:attrName>style.visibility</p:attrName>
                                        </p:attrNameLst>
                                      </p:cBhvr>
                                      <p:to>
                                        <p:strVal val="visible"/>
                                      </p:to>
                                    </p:set>
                                    <p:anim calcmode="lin" valueType="num">
                                      <p:cBhvr additive="base">
                                        <p:cTn dur="500"/>
                                        <p:tgtEl>
                                          <p:spTgt spid="227">
                                            <p:txEl>
                                              <p:pRg end="0" st="0"/>
                                            </p:txEl>
                                          </p:spTgt>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226">
                                            <p:txEl>
                                              <p:pRg end="0" st="0"/>
                                            </p:txEl>
                                          </p:spTgt>
                                        </p:tgtEl>
                                        <p:attrNameLst>
                                          <p:attrName>style.visibility</p:attrName>
                                        </p:attrNameLst>
                                      </p:cBhvr>
                                      <p:to>
                                        <p:strVal val="visible"/>
                                      </p:to>
                                    </p:set>
                                    <p:anim calcmode="lin" valueType="num">
                                      <p:cBhvr additive="base">
                                        <p:cTn dur="500"/>
                                        <p:tgtEl>
                                          <p:spTgt spid="226">
                                            <p:txEl>
                                              <p:pRg end="0" st="0"/>
                                            </p:txEl>
                                          </p:spTgt>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226">
                                            <p:txEl>
                                              <p:pRg end="1" st="1"/>
                                            </p:txEl>
                                          </p:spTgt>
                                        </p:tgtEl>
                                        <p:attrNameLst>
                                          <p:attrName>style.visibility</p:attrName>
                                        </p:attrNameLst>
                                      </p:cBhvr>
                                      <p:to>
                                        <p:strVal val="visible"/>
                                      </p:to>
                                    </p:set>
                                    <p:anim calcmode="lin" valueType="num">
                                      <p:cBhvr additive="base">
                                        <p:cTn dur="500"/>
                                        <p:tgtEl>
                                          <p:spTgt spid="226">
                                            <p:txEl>
                                              <p:pRg end="1" st="1"/>
                                            </p:txEl>
                                          </p:spTgt>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226">
                                            <p:txEl>
                                              <p:pRg end="2" st="2"/>
                                            </p:txEl>
                                          </p:spTgt>
                                        </p:tgtEl>
                                        <p:attrNameLst>
                                          <p:attrName>style.visibility</p:attrName>
                                        </p:attrNameLst>
                                      </p:cBhvr>
                                      <p:to>
                                        <p:strVal val="visible"/>
                                      </p:to>
                                    </p:set>
                                    <p:anim calcmode="lin" valueType="num">
                                      <p:cBhvr additive="base">
                                        <p:cTn dur="500"/>
                                        <p:tgtEl>
                                          <p:spTgt spid="226">
                                            <p:txEl>
                                              <p:pRg end="2" st="2"/>
                                            </p:txEl>
                                          </p:spTgt>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5">
                                            <p:txEl>
                                              <p:pRg end="0" st="0"/>
                                            </p:txEl>
                                          </p:spTgt>
                                        </p:tgtEl>
                                        <p:attrNameLst>
                                          <p:attrName>style.visibility</p:attrName>
                                        </p:attrNameLst>
                                      </p:cBhvr>
                                      <p:to>
                                        <p:strVal val="visible"/>
                                      </p:to>
                                    </p:set>
                                    <p:anim calcmode="lin" valueType="num">
                                      <p:cBhvr additive="base">
                                        <p:cTn dur="500"/>
                                        <p:tgtEl>
                                          <p:spTgt spid="225">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5">
                                            <p:txEl>
                                              <p:pRg end="1" st="1"/>
                                            </p:txEl>
                                          </p:spTgt>
                                        </p:tgtEl>
                                        <p:attrNameLst>
                                          <p:attrName>style.visibility</p:attrName>
                                        </p:attrNameLst>
                                      </p:cBhvr>
                                      <p:to>
                                        <p:strVal val="visible"/>
                                      </p:to>
                                    </p:set>
                                    <p:anim calcmode="lin" valueType="num">
                                      <p:cBhvr additive="base">
                                        <p:cTn dur="500"/>
                                        <p:tgtEl>
                                          <p:spTgt spid="225">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232"/>
                                        </p:tgtEl>
                                        <p:attrNameLst>
                                          <p:attrName>style.visibility</p:attrName>
                                        </p:attrNameLst>
                                      </p:cBhvr>
                                      <p:to>
                                        <p:strVal val="visible"/>
                                      </p:to>
                                    </p:set>
                                    <p:anim calcmode="lin" valueType="num">
                                      <p:cBhvr additive="base">
                                        <p:cTn dur="500"/>
                                        <p:tgtEl>
                                          <p:spTgt spid="232"/>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233"/>
                                        </p:tgtEl>
                                        <p:attrNameLst>
                                          <p:attrName>style.visibility</p:attrName>
                                        </p:attrNameLst>
                                      </p:cBhvr>
                                      <p:to>
                                        <p:strVal val="visible"/>
                                      </p:to>
                                    </p:set>
                                    <p:anim calcmode="lin" valueType="num">
                                      <p:cBhvr additive="base">
                                        <p:cTn dur="500"/>
                                        <p:tgtEl>
                                          <p:spTgt spid="233"/>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234"/>
                                        </p:tgtEl>
                                        <p:attrNameLst>
                                          <p:attrName>style.visibility</p:attrName>
                                        </p:attrNameLst>
                                      </p:cBhvr>
                                      <p:to>
                                        <p:strVal val="visible"/>
                                      </p:to>
                                    </p:set>
                                    <p:anim calcmode="lin" valueType="num">
                                      <p:cBhvr additive="base">
                                        <p:cTn dur="500"/>
                                        <p:tgtEl>
                                          <p:spTgt spid="234"/>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235"/>
                                        </p:tgtEl>
                                        <p:attrNameLst>
                                          <p:attrName>style.visibility</p:attrName>
                                        </p:attrNameLst>
                                      </p:cBhvr>
                                      <p:to>
                                        <p:strVal val="visible"/>
                                      </p:to>
                                    </p:set>
                                    <p:anim calcmode="lin" valueType="num">
                                      <p:cBhvr additive="base">
                                        <p:cTn dur="500"/>
                                        <p:tgtEl>
                                          <p:spTgt spid="235"/>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40" name="Shape 240"/>
        <p:cNvGrpSpPr/>
        <p:nvPr/>
      </p:nvGrpSpPr>
      <p:grpSpPr>
        <a:xfrm>
          <a:off x="0" y="0"/>
          <a:ext cx="0" cy="0"/>
          <a:chOff x="0" y="0"/>
          <a:chExt cx="0" cy="0"/>
        </a:xfrm>
      </p:grpSpPr>
      <p:sp>
        <p:nvSpPr>
          <p:cNvPr id="241" name="Shape 241"/>
          <p:cNvSpPr txBox="1"/>
          <p:nvPr>
            <p:ph type="title"/>
          </p:nvPr>
        </p:nvSpPr>
        <p:spPr>
          <a:xfrm>
            <a:off x="457200" y="0"/>
            <a:ext cx="8229600" cy="1143000"/>
          </a:xfrm>
          <a:prstGeom prst="rect">
            <a:avLst/>
          </a:prstGeom>
          <a:noFill/>
          <a:ln>
            <a:noFill/>
          </a:ln>
        </p:spPr>
        <p:txBody>
          <a:bodyPr anchorCtr="0" anchor="ctr" bIns="45700" lIns="91425" rIns="91425" tIns="45700">
            <a:noAutofit/>
          </a:bodyPr>
          <a:lstStyle/>
          <a:p>
            <a:pPr indent="0" lvl="0" marL="0" marR="0" rtl="0" algn="ctr">
              <a:lnSpc>
                <a:spcPct val="100000"/>
              </a:lnSpc>
              <a:spcBef>
                <a:spcPts val="0"/>
              </a:spcBef>
              <a:spcAft>
                <a:spcPts val="0"/>
              </a:spcAft>
              <a:buClr>
                <a:schemeClr val="lt1"/>
              </a:buClr>
              <a:buSzPct val="25000"/>
              <a:buFont typeface="Arial"/>
              <a:buNone/>
            </a:pPr>
            <a:r>
              <a:rPr b="1" i="0" lang="en-US" sz="4000" u="none" cap="none" strike="noStrike">
                <a:solidFill>
                  <a:schemeClr val="lt1"/>
                </a:solidFill>
                <a:latin typeface="Arial"/>
                <a:ea typeface="Arial"/>
                <a:cs typeface="Arial"/>
                <a:sym typeface="Arial"/>
              </a:rPr>
              <a:t>Cuándo puede necesitarse ayuda:</a:t>
            </a:r>
          </a:p>
        </p:txBody>
      </p:sp>
      <p:sp>
        <p:nvSpPr>
          <p:cNvPr id="242" name="Shape 242"/>
          <p:cNvSpPr txBox="1"/>
          <p:nvPr>
            <p:ph idx="1" type="body"/>
          </p:nvPr>
        </p:nvSpPr>
        <p:spPr>
          <a:xfrm>
            <a:off x="457200" y="1371600"/>
            <a:ext cx="8229600" cy="4754562"/>
          </a:xfrm>
          <a:prstGeom prst="rect">
            <a:avLst/>
          </a:prstGeom>
          <a:noFill/>
          <a:ln>
            <a:noFill/>
          </a:ln>
        </p:spPr>
        <p:txBody>
          <a:bodyPr anchorCtr="0" anchor="t" bIns="45700" lIns="91425" rIns="91425" tIns="45700">
            <a:noAutofit/>
          </a:bodyPr>
          <a:lstStyle/>
          <a:p>
            <a:pPr indent="-342900" lvl="0" marL="342900" marR="0" rtl="0" algn="l">
              <a:lnSpc>
                <a:spcPct val="90000"/>
              </a:lnSpc>
              <a:spcBef>
                <a:spcPts val="0"/>
              </a:spcBef>
              <a:spcAft>
                <a:spcPts val="0"/>
              </a:spcAft>
              <a:buClr>
                <a:schemeClr val="lt2"/>
              </a:buClr>
              <a:buSzPct val="100000"/>
              <a:buFont typeface="Arial"/>
              <a:buChar char="•"/>
            </a:pPr>
            <a:r>
              <a:rPr b="1" i="0" lang="en-US" sz="2400" u="none" cap="none" strike="noStrike">
                <a:solidFill>
                  <a:schemeClr val="lt1"/>
                </a:solidFill>
                <a:latin typeface="Arial"/>
                <a:ea typeface="Arial"/>
                <a:cs typeface="Arial"/>
                <a:sym typeface="Arial"/>
              </a:rPr>
              <a:t>Para animar en la vida y crecimiento espiritual</a:t>
            </a:r>
          </a:p>
          <a:p>
            <a:pPr indent="-342900" lvl="0" marL="342900" marR="0" rtl="0" algn="l">
              <a:lnSpc>
                <a:spcPct val="90000"/>
              </a:lnSpc>
              <a:spcBef>
                <a:spcPts val="480"/>
              </a:spcBef>
              <a:spcAft>
                <a:spcPts val="0"/>
              </a:spcAft>
              <a:buClr>
                <a:schemeClr val="lt2"/>
              </a:buClr>
              <a:buSzPct val="100000"/>
              <a:buFont typeface="Arial"/>
              <a:buChar char="•"/>
            </a:pPr>
            <a:r>
              <a:rPr b="1" i="0" lang="en-US" sz="2400" u="none" cap="none" strike="noStrike">
                <a:solidFill>
                  <a:schemeClr val="lt1"/>
                </a:solidFill>
                <a:latin typeface="Arial"/>
                <a:ea typeface="Arial"/>
                <a:cs typeface="Arial"/>
                <a:sym typeface="Arial"/>
              </a:rPr>
              <a:t>Para ayudar con la salud emocional, niveles de stress </a:t>
            </a:r>
          </a:p>
          <a:p>
            <a:pPr indent="-342900" lvl="0" marL="342900" marR="0" rtl="0" algn="l">
              <a:lnSpc>
                <a:spcPct val="90000"/>
              </a:lnSpc>
              <a:spcBef>
                <a:spcPts val="480"/>
              </a:spcBef>
              <a:spcAft>
                <a:spcPts val="0"/>
              </a:spcAft>
              <a:buClr>
                <a:schemeClr val="lt2"/>
              </a:buClr>
              <a:buSzPct val="100000"/>
              <a:buFont typeface="Arial"/>
              <a:buChar char="•"/>
            </a:pPr>
            <a:r>
              <a:rPr b="1" i="0" lang="en-US" sz="2400" u="none" cap="none" strike="noStrike">
                <a:solidFill>
                  <a:schemeClr val="lt1"/>
                </a:solidFill>
                <a:latin typeface="Arial"/>
                <a:ea typeface="Arial"/>
                <a:cs typeface="Arial"/>
                <a:sym typeface="Arial"/>
              </a:rPr>
              <a:t>Cuando se está descuidando la salud física, el ejercicio, etc. </a:t>
            </a:r>
          </a:p>
          <a:p>
            <a:pPr indent="-342900" lvl="0" marL="342900" marR="0" rtl="0" algn="l">
              <a:lnSpc>
                <a:spcPct val="90000"/>
              </a:lnSpc>
              <a:spcBef>
                <a:spcPts val="480"/>
              </a:spcBef>
              <a:spcAft>
                <a:spcPts val="0"/>
              </a:spcAft>
              <a:buClr>
                <a:schemeClr val="lt2"/>
              </a:buClr>
              <a:buSzPct val="100000"/>
              <a:buFont typeface="Arial"/>
              <a:buChar char="•"/>
            </a:pPr>
            <a:r>
              <a:rPr b="1" i="0" lang="en-US" sz="2400" u="none" cap="none" strike="noStrike">
                <a:solidFill>
                  <a:schemeClr val="lt1"/>
                </a:solidFill>
                <a:latin typeface="Arial"/>
                <a:ea typeface="Arial"/>
                <a:cs typeface="Arial"/>
                <a:sym typeface="Arial"/>
              </a:rPr>
              <a:t>Para animar  al “Aprendizaje de por vida”, capacitación y educación posterior </a:t>
            </a:r>
          </a:p>
          <a:p>
            <a:pPr indent="-342900" lvl="0" marL="342900" marR="0" rtl="0" algn="l">
              <a:lnSpc>
                <a:spcPct val="90000"/>
              </a:lnSpc>
              <a:spcBef>
                <a:spcPts val="480"/>
              </a:spcBef>
              <a:spcAft>
                <a:spcPts val="0"/>
              </a:spcAft>
              <a:buClr>
                <a:schemeClr val="lt2"/>
              </a:buClr>
              <a:buSzPct val="100000"/>
              <a:buFont typeface="Arial"/>
              <a:buChar char="•"/>
            </a:pPr>
            <a:r>
              <a:rPr b="1" i="0" lang="en-US" sz="2400" u="none" cap="none" strike="noStrike">
                <a:solidFill>
                  <a:schemeClr val="lt1"/>
                </a:solidFill>
                <a:latin typeface="Arial"/>
                <a:ea typeface="Arial"/>
                <a:cs typeface="Arial"/>
                <a:sym typeface="Arial"/>
              </a:rPr>
              <a:t>Después de cualquier crisis </a:t>
            </a:r>
          </a:p>
          <a:p>
            <a:pPr indent="-342900" lvl="0" marL="342900" marR="0" rtl="0" algn="l">
              <a:lnSpc>
                <a:spcPct val="90000"/>
              </a:lnSpc>
              <a:spcBef>
                <a:spcPts val="480"/>
              </a:spcBef>
              <a:spcAft>
                <a:spcPts val="0"/>
              </a:spcAft>
              <a:buClr>
                <a:schemeClr val="lt2"/>
              </a:buClr>
              <a:buSzPct val="100000"/>
              <a:buFont typeface="Arial"/>
              <a:buChar char="•"/>
            </a:pPr>
            <a:r>
              <a:rPr b="1" i="0" lang="en-US" sz="2400" u="none" cap="none" strike="noStrike">
                <a:solidFill>
                  <a:schemeClr val="lt1"/>
                </a:solidFill>
                <a:latin typeface="Arial"/>
                <a:ea typeface="Arial"/>
                <a:cs typeface="Arial"/>
                <a:sym typeface="Arial"/>
              </a:rPr>
              <a:t>Cuando se rompen relaciones, incluyendo un matrimonio o familia</a:t>
            </a:r>
          </a:p>
          <a:p>
            <a:pPr indent="-342900" lvl="0" marL="342900" marR="0" rtl="0" algn="l">
              <a:lnSpc>
                <a:spcPct val="90000"/>
              </a:lnSpc>
              <a:spcBef>
                <a:spcPts val="480"/>
              </a:spcBef>
              <a:spcAft>
                <a:spcPts val="0"/>
              </a:spcAft>
              <a:buClr>
                <a:schemeClr val="lt2"/>
              </a:buClr>
              <a:buSzPct val="100000"/>
              <a:buFont typeface="Arial"/>
              <a:buChar char="•"/>
            </a:pPr>
            <a:r>
              <a:rPr b="1" i="0" lang="en-US" sz="2400" u="none" cap="none" strike="noStrike">
                <a:solidFill>
                  <a:schemeClr val="lt1"/>
                </a:solidFill>
                <a:latin typeface="Arial"/>
                <a:ea typeface="Arial"/>
                <a:cs typeface="Arial"/>
                <a:sym typeface="Arial"/>
              </a:rPr>
              <a:t>Cuando los misioneros, especialmente solteros se sienten solos</a:t>
            </a:r>
          </a:p>
          <a:p>
            <a:pPr indent="-342900" lvl="0" marL="342900" marR="0" rtl="0" algn="l">
              <a:spcBef>
                <a:spcPts val="560"/>
              </a:spcBef>
              <a:spcAft>
                <a:spcPts val="0"/>
              </a:spcAft>
              <a:buClr>
                <a:schemeClr val="lt2"/>
              </a:buClr>
              <a:buSzPct val="100000"/>
              <a:buFont typeface="Arial"/>
              <a:buNone/>
            </a:pPr>
            <a:r>
              <a:t/>
            </a:r>
            <a:endParaRPr b="1" i="0" sz="2800" u="none" cap="none" strike="noStrike">
              <a:solidFill>
                <a:schemeClr val="lt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2">
                                            <p:txEl>
                                              <p:pRg end="0" st="0"/>
                                            </p:txEl>
                                          </p:spTgt>
                                        </p:tgtEl>
                                        <p:attrNameLst>
                                          <p:attrName>style.visibility</p:attrName>
                                        </p:attrNameLst>
                                      </p:cBhvr>
                                      <p:to>
                                        <p:strVal val="visible"/>
                                      </p:to>
                                    </p:set>
                                    <p:anim calcmode="lin" valueType="num">
                                      <p:cBhvr additive="base">
                                        <p:cTn dur="500"/>
                                        <p:tgtEl>
                                          <p:spTgt spid="242">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2">
                                            <p:txEl>
                                              <p:pRg end="1" st="1"/>
                                            </p:txEl>
                                          </p:spTgt>
                                        </p:tgtEl>
                                        <p:attrNameLst>
                                          <p:attrName>style.visibility</p:attrName>
                                        </p:attrNameLst>
                                      </p:cBhvr>
                                      <p:to>
                                        <p:strVal val="visible"/>
                                      </p:to>
                                    </p:set>
                                    <p:anim calcmode="lin" valueType="num">
                                      <p:cBhvr additive="base">
                                        <p:cTn dur="500"/>
                                        <p:tgtEl>
                                          <p:spTgt spid="242">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2">
                                            <p:txEl>
                                              <p:pRg end="2" st="2"/>
                                            </p:txEl>
                                          </p:spTgt>
                                        </p:tgtEl>
                                        <p:attrNameLst>
                                          <p:attrName>style.visibility</p:attrName>
                                        </p:attrNameLst>
                                      </p:cBhvr>
                                      <p:to>
                                        <p:strVal val="visible"/>
                                      </p:to>
                                    </p:set>
                                    <p:anim calcmode="lin" valueType="num">
                                      <p:cBhvr additive="base">
                                        <p:cTn dur="500"/>
                                        <p:tgtEl>
                                          <p:spTgt spid="242">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2">
                                            <p:txEl>
                                              <p:pRg end="3" st="3"/>
                                            </p:txEl>
                                          </p:spTgt>
                                        </p:tgtEl>
                                        <p:attrNameLst>
                                          <p:attrName>style.visibility</p:attrName>
                                        </p:attrNameLst>
                                      </p:cBhvr>
                                      <p:to>
                                        <p:strVal val="visible"/>
                                      </p:to>
                                    </p:set>
                                    <p:anim calcmode="lin" valueType="num">
                                      <p:cBhvr additive="base">
                                        <p:cTn dur="500"/>
                                        <p:tgtEl>
                                          <p:spTgt spid="242">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2">
                                            <p:txEl>
                                              <p:pRg end="4" st="4"/>
                                            </p:txEl>
                                          </p:spTgt>
                                        </p:tgtEl>
                                        <p:attrNameLst>
                                          <p:attrName>style.visibility</p:attrName>
                                        </p:attrNameLst>
                                      </p:cBhvr>
                                      <p:to>
                                        <p:strVal val="visible"/>
                                      </p:to>
                                    </p:set>
                                    <p:anim calcmode="lin" valueType="num">
                                      <p:cBhvr additive="base">
                                        <p:cTn dur="500"/>
                                        <p:tgtEl>
                                          <p:spTgt spid="242">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2">
                                            <p:txEl>
                                              <p:pRg end="5" st="5"/>
                                            </p:txEl>
                                          </p:spTgt>
                                        </p:tgtEl>
                                        <p:attrNameLst>
                                          <p:attrName>style.visibility</p:attrName>
                                        </p:attrNameLst>
                                      </p:cBhvr>
                                      <p:to>
                                        <p:strVal val="visible"/>
                                      </p:to>
                                    </p:set>
                                    <p:anim calcmode="lin" valueType="num">
                                      <p:cBhvr additive="base">
                                        <p:cTn dur="500"/>
                                        <p:tgtEl>
                                          <p:spTgt spid="242">
                                            <p:txEl>
                                              <p:pRg end="5" st="5"/>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2">
                                            <p:txEl>
                                              <p:pRg end="6" st="6"/>
                                            </p:txEl>
                                          </p:spTgt>
                                        </p:tgtEl>
                                        <p:attrNameLst>
                                          <p:attrName>style.visibility</p:attrName>
                                        </p:attrNameLst>
                                      </p:cBhvr>
                                      <p:to>
                                        <p:strVal val="visible"/>
                                      </p:to>
                                    </p:set>
                                    <p:anim calcmode="lin" valueType="num">
                                      <p:cBhvr additive="base">
                                        <p:cTn dur="500"/>
                                        <p:tgtEl>
                                          <p:spTgt spid="242">
                                            <p:txEl>
                                              <p:pRg end="6" st="6"/>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2">
                                            <p:txEl>
                                              <p:pRg end="7" st="7"/>
                                            </p:txEl>
                                          </p:spTgt>
                                        </p:tgtEl>
                                        <p:attrNameLst>
                                          <p:attrName>style.visibility</p:attrName>
                                        </p:attrNameLst>
                                      </p:cBhvr>
                                      <p:to>
                                        <p:strVal val="visible"/>
                                      </p:to>
                                    </p:set>
                                    <p:anim calcmode="lin" valueType="num">
                                      <p:cBhvr additive="base">
                                        <p:cTn dur="500"/>
                                        <p:tgtEl>
                                          <p:spTgt spid="242">
                                            <p:txEl>
                                              <p:pRg end="7" st="7"/>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47" name="Shape 247"/>
        <p:cNvGrpSpPr/>
        <p:nvPr/>
      </p:nvGrpSpPr>
      <p:grpSpPr>
        <a:xfrm>
          <a:off x="0" y="0"/>
          <a:ext cx="0" cy="0"/>
          <a:chOff x="0" y="0"/>
          <a:chExt cx="0" cy="0"/>
        </a:xfrm>
      </p:grpSpPr>
      <p:sp>
        <p:nvSpPr>
          <p:cNvPr id="248" name="Shape 248"/>
          <p:cNvSpPr txBox="1"/>
          <p:nvPr>
            <p:ph type="title"/>
          </p:nvPr>
        </p:nvSpPr>
        <p:spPr>
          <a:xfrm>
            <a:off x="457200" y="0"/>
            <a:ext cx="8229600" cy="1143000"/>
          </a:xfrm>
          <a:prstGeom prst="rect">
            <a:avLst/>
          </a:prstGeom>
          <a:noFill/>
          <a:ln>
            <a:noFill/>
          </a:ln>
        </p:spPr>
        <p:txBody>
          <a:bodyPr anchorCtr="0" anchor="ctr" bIns="45700" lIns="91425" rIns="91425" tIns="45700">
            <a:noAutofit/>
          </a:bodyPr>
          <a:lstStyle/>
          <a:p>
            <a:pPr indent="0" lvl="0" marL="0" marR="0" rtl="0" algn="ctr">
              <a:lnSpc>
                <a:spcPct val="100000"/>
              </a:lnSpc>
              <a:spcBef>
                <a:spcPts val="0"/>
              </a:spcBef>
              <a:spcAft>
                <a:spcPts val="0"/>
              </a:spcAft>
              <a:buClr>
                <a:schemeClr val="lt2"/>
              </a:buClr>
              <a:buSzPct val="25000"/>
              <a:buFont typeface="Arial"/>
              <a:buNone/>
            </a:pPr>
            <a:r>
              <a:rPr b="1" i="0" lang="en-US" sz="4000" u="none" cap="none" strike="noStrike">
                <a:solidFill>
                  <a:schemeClr val="lt2"/>
                </a:solidFill>
                <a:latin typeface="Arial"/>
                <a:ea typeface="Arial"/>
                <a:cs typeface="Arial"/>
                <a:sym typeface="Arial"/>
              </a:rPr>
              <a:t>Aspectos Prácticos de Cuidado Pastoral</a:t>
            </a:r>
          </a:p>
        </p:txBody>
      </p:sp>
      <p:sp>
        <p:nvSpPr>
          <p:cNvPr id="249" name="Shape 249"/>
          <p:cNvSpPr txBox="1"/>
          <p:nvPr>
            <p:ph idx="1" type="body"/>
          </p:nvPr>
        </p:nvSpPr>
        <p:spPr>
          <a:xfrm>
            <a:off x="457200" y="1143000"/>
            <a:ext cx="7848599" cy="2286000"/>
          </a:xfrm>
          <a:prstGeom prst="rect">
            <a:avLst/>
          </a:prstGeom>
          <a:noFill/>
          <a:ln>
            <a:noFill/>
          </a:ln>
        </p:spPr>
        <p:txBody>
          <a:bodyPr anchorCtr="0" anchor="t" bIns="45700" lIns="91425" rIns="91425" tIns="45700">
            <a:noAutofit/>
          </a:bodyPr>
          <a:lstStyle/>
          <a:p>
            <a:pPr indent="-342900" lvl="0" marL="342900" marR="0" rtl="0" algn="l">
              <a:lnSpc>
                <a:spcPct val="100000"/>
              </a:lnSpc>
              <a:spcBef>
                <a:spcPts val="0"/>
              </a:spcBef>
              <a:spcAft>
                <a:spcPts val="0"/>
              </a:spcAft>
              <a:buClr>
                <a:schemeClr val="lt2"/>
              </a:buClr>
              <a:buSzPct val="100000"/>
              <a:buFont typeface="Arial"/>
              <a:buChar char="•"/>
            </a:pPr>
            <a:r>
              <a:rPr b="1" i="0" lang="en-US" sz="2800" u="none" cap="none" strike="noStrike">
                <a:solidFill>
                  <a:schemeClr val="lt1"/>
                </a:solidFill>
                <a:latin typeface="Arial"/>
                <a:ea typeface="Arial"/>
                <a:cs typeface="Arial"/>
                <a:sym typeface="Arial"/>
              </a:rPr>
              <a:t>Educación de hijos de misioneros</a:t>
            </a:r>
          </a:p>
          <a:p>
            <a:pPr indent="-342900" lvl="0" marL="342900" marR="0" rtl="0" algn="l">
              <a:lnSpc>
                <a:spcPct val="100000"/>
              </a:lnSpc>
              <a:spcBef>
                <a:spcPts val="560"/>
              </a:spcBef>
              <a:spcAft>
                <a:spcPts val="0"/>
              </a:spcAft>
              <a:buClr>
                <a:schemeClr val="lt2"/>
              </a:buClr>
              <a:buSzPct val="100000"/>
              <a:buFont typeface="Arial"/>
              <a:buChar char="•"/>
            </a:pPr>
            <a:r>
              <a:rPr b="1" i="0" lang="en-US" sz="2800" u="none" cap="none" strike="noStrike">
                <a:solidFill>
                  <a:schemeClr val="lt1"/>
                </a:solidFill>
                <a:latin typeface="Arial"/>
                <a:ea typeface="Arial"/>
                <a:cs typeface="Arial"/>
                <a:sym typeface="Arial"/>
              </a:rPr>
              <a:t>Cuidado de la salud </a:t>
            </a:r>
          </a:p>
          <a:p>
            <a:pPr indent="-342900" lvl="0" marL="342900" marR="0" rtl="0" algn="l">
              <a:lnSpc>
                <a:spcPct val="100000"/>
              </a:lnSpc>
              <a:spcBef>
                <a:spcPts val="560"/>
              </a:spcBef>
              <a:spcAft>
                <a:spcPts val="0"/>
              </a:spcAft>
              <a:buClr>
                <a:schemeClr val="lt2"/>
              </a:buClr>
              <a:buSzPct val="100000"/>
              <a:buFont typeface="Arial"/>
              <a:buChar char="•"/>
            </a:pPr>
            <a:r>
              <a:rPr b="1" i="0" lang="en-US" sz="2800" u="none" cap="none" strike="noStrike">
                <a:solidFill>
                  <a:schemeClr val="lt1"/>
                </a:solidFill>
                <a:latin typeface="Arial"/>
                <a:ea typeface="Arial"/>
                <a:cs typeface="Arial"/>
                <a:sym typeface="Arial"/>
              </a:rPr>
              <a:t>Seguridad y emergencias</a:t>
            </a:r>
          </a:p>
          <a:p>
            <a:pPr indent="-342900" lvl="0" marL="342900" marR="0" rtl="0" algn="l">
              <a:lnSpc>
                <a:spcPct val="100000"/>
              </a:lnSpc>
              <a:spcBef>
                <a:spcPts val="560"/>
              </a:spcBef>
              <a:spcAft>
                <a:spcPts val="0"/>
              </a:spcAft>
              <a:buClr>
                <a:schemeClr val="lt2"/>
              </a:buClr>
              <a:buSzPct val="100000"/>
              <a:buFont typeface="Arial"/>
              <a:buChar char="•"/>
            </a:pPr>
            <a:r>
              <a:rPr b="1" i="0" lang="en-US" sz="2800" u="none" cap="none" strike="noStrike">
                <a:solidFill>
                  <a:schemeClr val="lt1"/>
                </a:solidFill>
                <a:latin typeface="Arial"/>
                <a:ea typeface="Arial"/>
                <a:cs typeface="Arial"/>
                <a:sym typeface="Arial"/>
              </a:rPr>
              <a:t>Consejería </a:t>
            </a:r>
          </a:p>
        </p:txBody>
      </p:sp>
      <p:sp>
        <p:nvSpPr>
          <p:cNvPr id="250" name="Shape 250"/>
          <p:cNvSpPr txBox="1"/>
          <p:nvPr/>
        </p:nvSpPr>
        <p:spPr>
          <a:xfrm>
            <a:off x="609600" y="3505200"/>
            <a:ext cx="7924799" cy="2654299"/>
          </a:xfrm>
          <a:prstGeom prst="rect">
            <a:avLst/>
          </a:prstGeom>
          <a:noFill/>
          <a:ln>
            <a:noFill/>
          </a:ln>
        </p:spPr>
        <p:txBody>
          <a:bodyPr anchorCtr="0" anchor="t" bIns="45700" lIns="91425" rIns="91425" tIns="45700">
            <a:noAutofit/>
          </a:bodyPr>
          <a:lstStyle/>
          <a:p>
            <a:pPr indent="0" lvl="0" marL="0" marR="0" rtl="0" algn="ctr">
              <a:lnSpc>
                <a:spcPct val="100000"/>
              </a:lnSpc>
              <a:spcBef>
                <a:spcPts val="0"/>
              </a:spcBef>
              <a:spcAft>
                <a:spcPts val="0"/>
              </a:spcAft>
              <a:buClr>
                <a:schemeClr val="hlink"/>
              </a:buClr>
              <a:buSzPct val="25000"/>
              <a:buFont typeface="Arial"/>
              <a:buNone/>
            </a:pPr>
            <a:r>
              <a:rPr b="1" i="0" lang="en-US" sz="2800" u="none">
                <a:solidFill>
                  <a:schemeClr val="hlink"/>
                </a:solidFill>
                <a:latin typeface="Arial"/>
                <a:ea typeface="Arial"/>
                <a:cs typeface="Arial"/>
                <a:sym typeface="Arial"/>
              </a:rPr>
              <a:t>¿Qué responsabilidades tienen los misioneros</a:t>
            </a:r>
          </a:p>
          <a:p>
            <a:pPr indent="0" lvl="0" marL="0" marR="0" rtl="0" algn="ctr">
              <a:lnSpc>
                <a:spcPct val="100000"/>
              </a:lnSpc>
              <a:spcBef>
                <a:spcPts val="0"/>
              </a:spcBef>
              <a:spcAft>
                <a:spcPts val="0"/>
              </a:spcAft>
              <a:buClr>
                <a:schemeClr val="hlink"/>
              </a:buClr>
              <a:buSzPct val="25000"/>
              <a:buFont typeface="Arial"/>
              <a:buNone/>
            </a:pPr>
            <a:r>
              <a:rPr b="1" i="0" lang="en-US" sz="2800" u="none">
                <a:solidFill>
                  <a:schemeClr val="hlink"/>
                </a:solidFill>
                <a:latin typeface="Arial"/>
                <a:ea typeface="Arial"/>
                <a:cs typeface="Arial"/>
                <a:sym typeface="Arial"/>
              </a:rPr>
              <a:t>hacia los miembros de su familia extendida? </a:t>
            </a:r>
          </a:p>
          <a:p>
            <a:pPr indent="0" lvl="0" marL="0" marR="0" rtl="0" algn="ctr">
              <a:lnSpc>
                <a:spcPct val="100000"/>
              </a:lnSpc>
              <a:spcBef>
                <a:spcPts val="0"/>
              </a:spcBef>
              <a:spcAft>
                <a:spcPts val="0"/>
              </a:spcAft>
              <a:buClr>
                <a:schemeClr val="hlink"/>
              </a:buClr>
              <a:buSzPct val="25000"/>
              <a:buFont typeface="Arial"/>
              <a:buNone/>
            </a:pPr>
            <a:r>
              <a:rPr b="1" i="0" lang="en-US" sz="2800" u="none">
                <a:solidFill>
                  <a:schemeClr val="hlink"/>
                </a:solidFill>
                <a:latin typeface="Arial"/>
                <a:ea typeface="Arial"/>
                <a:cs typeface="Arial"/>
                <a:sym typeface="Arial"/>
              </a:rPr>
              <a:t>¿Cómo las relaciones con la familia extendida afectan la vida, ministerio y llamado de los misioneros de Latinoamérica? </a:t>
            </a: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9">
                                            <p:txEl>
                                              <p:pRg end="0" st="0"/>
                                            </p:txEl>
                                          </p:spTgt>
                                        </p:tgtEl>
                                        <p:attrNameLst>
                                          <p:attrName>style.visibility</p:attrName>
                                        </p:attrNameLst>
                                      </p:cBhvr>
                                      <p:to>
                                        <p:strVal val="visible"/>
                                      </p:to>
                                    </p:set>
                                    <p:anim calcmode="lin" valueType="num">
                                      <p:cBhvr additive="base">
                                        <p:cTn dur="500"/>
                                        <p:tgtEl>
                                          <p:spTgt spid="249">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9">
                                            <p:txEl>
                                              <p:pRg end="1" st="1"/>
                                            </p:txEl>
                                          </p:spTgt>
                                        </p:tgtEl>
                                        <p:attrNameLst>
                                          <p:attrName>style.visibility</p:attrName>
                                        </p:attrNameLst>
                                      </p:cBhvr>
                                      <p:to>
                                        <p:strVal val="visible"/>
                                      </p:to>
                                    </p:set>
                                    <p:anim calcmode="lin" valueType="num">
                                      <p:cBhvr additive="base">
                                        <p:cTn dur="500"/>
                                        <p:tgtEl>
                                          <p:spTgt spid="249">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9">
                                            <p:txEl>
                                              <p:pRg end="2" st="2"/>
                                            </p:txEl>
                                          </p:spTgt>
                                        </p:tgtEl>
                                        <p:attrNameLst>
                                          <p:attrName>style.visibility</p:attrName>
                                        </p:attrNameLst>
                                      </p:cBhvr>
                                      <p:to>
                                        <p:strVal val="visible"/>
                                      </p:to>
                                    </p:set>
                                    <p:anim calcmode="lin" valueType="num">
                                      <p:cBhvr additive="base">
                                        <p:cTn dur="500"/>
                                        <p:tgtEl>
                                          <p:spTgt spid="249">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9">
                                            <p:txEl>
                                              <p:pRg end="3" st="3"/>
                                            </p:txEl>
                                          </p:spTgt>
                                        </p:tgtEl>
                                        <p:attrNameLst>
                                          <p:attrName>style.visibility</p:attrName>
                                        </p:attrNameLst>
                                      </p:cBhvr>
                                      <p:to>
                                        <p:strVal val="visible"/>
                                      </p:to>
                                    </p:set>
                                    <p:anim calcmode="lin" valueType="num">
                                      <p:cBhvr additive="base">
                                        <p:cTn dur="500"/>
                                        <p:tgtEl>
                                          <p:spTgt spid="249">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50">
                                            <p:txEl>
                                              <p:pRg end="0" st="0"/>
                                            </p:txEl>
                                          </p:spTgt>
                                        </p:tgtEl>
                                        <p:attrNameLst>
                                          <p:attrName>style.visibility</p:attrName>
                                        </p:attrNameLst>
                                      </p:cBhvr>
                                      <p:to>
                                        <p:strVal val="visible"/>
                                      </p:to>
                                    </p:set>
                                    <p:anim calcmode="lin" valueType="num">
                                      <p:cBhvr additive="base">
                                        <p:cTn dur="500"/>
                                        <p:tgtEl>
                                          <p:spTgt spid="250">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50">
                                            <p:txEl>
                                              <p:pRg end="1" st="1"/>
                                            </p:txEl>
                                          </p:spTgt>
                                        </p:tgtEl>
                                        <p:attrNameLst>
                                          <p:attrName>style.visibility</p:attrName>
                                        </p:attrNameLst>
                                      </p:cBhvr>
                                      <p:to>
                                        <p:strVal val="visible"/>
                                      </p:to>
                                    </p:set>
                                    <p:anim calcmode="lin" valueType="num">
                                      <p:cBhvr additive="base">
                                        <p:cTn dur="500"/>
                                        <p:tgtEl>
                                          <p:spTgt spid="250">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50">
                                            <p:txEl>
                                              <p:pRg end="2" st="2"/>
                                            </p:txEl>
                                          </p:spTgt>
                                        </p:tgtEl>
                                        <p:attrNameLst>
                                          <p:attrName>style.visibility</p:attrName>
                                        </p:attrNameLst>
                                      </p:cBhvr>
                                      <p:to>
                                        <p:strVal val="visible"/>
                                      </p:to>
                                    </p:set>
                                    <p:anim calcmode="lin" valueType="num">
                                      <p:cBhvr additive="base">
                                        <p:cTn dur="500"/>
                                        <p:tgtEl>
                                          <p:spTgt spid="250">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55" name="Shape 255"/>
        <p:cNvGrpSpPr/>
        <p:nvPr/>
      </p:nvGrpSpPr>
      <p:grpSpPr>
        <a:xfrm>
          <a:off x="0" y="0"/>
          <a:ext cx="0" cy="0"/>
          <a:chOff x="0" y="0"/>
          <a:chExt cx="0" cy="0"/>
        </a:xfrm>
      </p:grpSpPr>
      <p:sp>
        <p:nvSpPr>
          <p:cNvPr id="256" name="Shape 256"/>
          <p:cNvSpPr txBox="1"/>
          <p:nvPr>
            <p:ph type="title"/>
          </p:nvPr>
        </p:nvSpPr>
        <p:spPr>
          <a:xfrm>
            <a:off x="457200" y="228600"/>
            <a:ext cx="8229600" cy="1143000"/>
          </a:xfrm>
          <a:prstGeom prst="rect">
            <a:avLst/>
          </a:prstGeom>
          <a:noFill/>
          <a:ln>
            <a:noFill/>
          </a:ln>
        </p:spPr>
        <p:txBody>
          <a:bodyPr anchorCtr="0" anchor="ctr" bIns="45700" lIns="91425" rIns="91425" tIns="45700">
            <a:noAutofit/>
          </a:bodyPr>
          <a:lstStyle/>
          <a:p>
            <a:pPr indent="0" lvl="0" marL="0" marR="0" rtl="0" algn="ctr">
              <a:lnSpc>
                <a:spcPct val="100000"/>
              </a:lnSpc>
              <a:spcBef>
                <a:spcPts val="0"/>
              </a:spcBef>
              <a:spcAft>
                <a:spcPts val="0"/>
              </a:spcAft>
              <a:buClr>
                <a:schemeClr val="lt2"/>
              </a:buClr>
              <a:buSzPct val="25000"/>
              <a:buFont typeface="Arial"/>
              <a:buNone/>
            </a:pPr>
            <a:r>
              <a:rPr b="1" i="0" lang="en-US" sz="4000" u="none" cap="none" strike="noStrike">
                <a:solidFill>
                  <a:schemeClr val="lt2"/>
                </a:solidFill>
                <a:latin typeface="Arial"/>
                <a:ea typeface="Arial"/>
                <a:cs typeface="Arial"/>
                <a:sym typeface="Arial"/>
              </a:rPr>
              <a:t>“Aspectos de Relación de equipo”</a:t>
            </a:r>
          </a:p>
        </p:txBody>
      </p:sp>
      <p:sp>
        <p:nvSpPr>
          <p:cNvPr id="257" name="Shape 257"/>
          <p:cNvSpPr txBox="1"/>
          <p:nvPr>
            <p:ph idx="1" type="body"/>
          </p:nvPr>
        </p:nvSpPr>
        <p:spPr>
          <a:xfrm>
            <a:off x="457200" y="1600200"/>
            <a:ext cx="8229600" cy="4495800"/>
          </a:xfrm>
          <a:prstGeom prst="rect">
            <a:avLst/>
          </a:prstGeom>
          <a:noFill/>
          <a:ln>
            <a:noFill/>
          </a:ln>
        </p:spPr>
        <p:txBody>
          <a:bodyPr anchorCtr="0" anchor="t" bIns="45700" lIns="91425" rIns="91425" tIns="45700">
            <a:noAutofit/>
          </a:bodyPr>
          <a:lstStyle/>
          <a:p>
            <a:pPr indent="-342900" lvl="0" marL="342900" marR="0" rtl="0" algn="l">
              <a:lnSpc>
                <a:spcPct val="100000"/>
              </a:lnSpc>
              <a:spcBef>
                <a:spcPts val="0"/>
              </a:spcBef>
              <a:spcAft>
                <a:spcPts val="0"/>
              </a:spcAft>
              <a:buClr>
                <a:schemeClr val="lt2"/>
              </a:buClr>
              <a:buSzPct val="100000"/>
              <a:buFont typeface="Arial"/>
              <a:buChar char="•"/>
            </a:pPr>
            <a:r>
              <a:rPr b="1" i="0" lang="en-US" sz="3200" u="none" cap="none" strike="noStrike">
                <a:solidFill>
                  <a:schemeClr val="lt1"/>
                </a:solidFill>
                <a:latin typeface="Arial"/>
                <a:ea typeface="Arial"/>
                <a:cs typeface="Arial"/>
                <a:sym typeface="Arial"/>
              </a:rPr>
              <a:t>Diferentes actitudes hacia el liderazgo y la toma de decisiones </a:t>
            </a:r>
          </a:p>
          <a:p>
            <a:pPr indent="-342900" lvl="0" marL="342900" marR="0" rtl="0" algn="l">
              <a:lnSpc>
                <a:spcPct val="100000"/>
              </a:lnSpc>
              <a:spcBef>
                <a:spcPts val="640"/>
              </a:spcBef>
              <a:spcAft>
                <a:spcPts val="0"/>
              </a:spcAft>
              <a:buClr>
                <a:schemeClr val="lt2"/>
              </a:buClr>
              <a:buSzPct val="100000"/>
              <a:buFont typeface="Arial"/>
              <a:buChar char="•"/>
            </a:pPr>
            <a:r>
              <a:rPr b="1" i="0" lang="en-US" sz="3200" u="none" cap="none" strike="noStrike">
                <a:solidFill>
                  <a:schemeClr val="lt1"/>
                </a:solidFill>
                <a:latin typeface="Arial"/>
                <a:ea typeface="Arial"/>
                <a:cs typeface="Arial"/>
                <a:sym typeface="Arial"/>
              </a:rPr>
              <a:t>Diferentes formas de balancear las responsabilidades de ministerio con las prioridades del hogar y familia</a:t>
            </a:r>
          </a:p>
          <a:p>
            <a:pPr indent="-342900" lvl="0" marL="342900" marR="0" rtl="0" algn="l">
              <a:lnSpc>
                <a:spcPct val="100000"/>
              </a:lnSpc>
              <a:spcBef>
                <a:spcPts val="640"/>
              </a:spcBef>
              <a:spcAft>
                <a:spcPts val="0"/>
              </a:spcAft>
              <a:buClr>
                <a:schemeClr val="lt2"/>
              </a:buClr>
              <a:buSzPct val="100000"/>
              <a:buFont typeface="Arial"/>
              <a:buChar char="•"/>
            </a:pPr>
            <a:r>
              <a:rPr b="1" i="0" lang="en-US" sz="3200" u="none" cap="none" strike="noStrike">
                <a:solidFill>
                  <a:schemeClr val="lt1"/>
                </a:solidFill>
                <a:latin typeface="Arial"/>
                <a:ea typeface="Arial"/>
                <a:cs typeface="Arial"/>
                <a:sym typeface="Arial"/>
              </a:rPr>
              <a:t>Diferentes formas de responder a los aspectos de riqueza y pobreza </a:t>
            </a:r>
          </a:p>
          <a:p>
            <a:pPr indent="-342900" lvl="0" marL="342900" marR="0" rtl="0" algn="l">
              <a:spcBef>
                <a:spcPts val="640"/>
              </a:spcBef>
              <a:spcAft>
                <a:spcPts val="0"/>
              </a:spcAft>
              <a:buClr>
                <a:schemeClr val="lt2"/>
              </a:buClr>
              <a:buSzPct val="100000"/>
              <a:buFont typeface="Arial"/>
              <a:buNone/>
            </a:pPr>
            <a:r>
              <a:t/>
            </a:r>
            <a:endParaRPr b="1" i="0" sz="3200" u="none" cap="none" strike="noStrike">
              <a:solidFill>
                <a:schemeClr val="lt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57">
                                            <p:txEl>
                                              <p:pRg end="0" st="0"/>
                                            </p:txEl>
                                          </p:spTgt>
                                        </p:tgtEl>
                                        <p:attrNameLst>
                                          <p:attrName>style.visibility</p:attrName>
                                        </p:attrNameLst>
                                      </p:cBhvr>
                                      <p:to>
                                        <p:strVal val="visible"/>
                                      </p:to>
                                    </p:set>
                                    <p:anim calcmode="lin" valueType="num">
                                      <p:cBhvr additive="base">
                                        <p:cTn dur="500"/>
                                        <p:tgtEl>
                                          <p:spTgt spid="257">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57">
                                            <p:txEl>
                                              <p:pRg end="1" st="1"/>
                                            </p:txEl>
                                          </p:spTgt>
                                        </p:tgtEl>
                                        <p:attrNameLst>
                                          <p:attrName>style.visibility</p:attrName>
                                        </p:attrNameLst>
                                      </p:cBhvr>
                                      <p:to>
                                        <p:strVal val="visible"/>
                                      </p:to>
                                    </p:set>
                                    <p:anim calcmode="lin" valueType="num">
                                      <p:cBhvr additive="base">
                                        <p:cTn dur="500"/>
                                        <p:tgtEl>
                                          <p:spTgt spid="257">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57">
                                            <p:txEl>
                                              <p:pRg end="2" st="2"/>
                                            </p:txEl>
                                          </p:spTgt>
                                        </p:tgtEl>
                                        <p:attrNameLst>
                                          <p:attrName>style.visibility</p:attrName>
                                        </p:attrNameLst>
                                      </p:cBhvr>
                                      <p:to>
                                        <p:strVal val="visible"/>
                                      </p:to>
                                    </p:set>
                                    <p:anim calcmode="lin" valueType="num">
                                      <p:cBhvr additive="base">
                                        <p:cTn dur="500"/>
                                        <p:tgtEl>
                                          <p:spTgt spid="257">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57">
                                            <p:txEl>
                                              <p:pRg end="3" st="3"/>
                                            </p:txEl>
                                          </p:spTgt>
                                        </p:tgtEl>
                                        <p:attrNameLst>
                                          <p:attrName>style.visibility</p:attrName>
                                        </p:attrNameLst>
                                      </p:cBhvr>
                                      <p:to>
                                        <p:strVal val="visible"/>
                                      </p:to>
                                    </p:set>
                                    <p:anim calcmode="lin" valueType="num">
                                      <p:cBhvr additive="base">
                                        <p:cTn dur="500"/>
                                        <p:tgtEl>
                                          <p:spTgt spid="257">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62" name="Shape 262"/>
        <p:cNvGrpSpPr/>
        <p:nvPr/>
      </p:nvGrpSpPr>
      <p:grpSpPr>
        <a:xfrm>
          <a:off x="0" y="0"/>
          <a:ext cx="0" cy="0"/>
          <a:chOff x="0" y="0"/>
          <a:chExt cx="0" cy="0"/>
        </a:xfrm>
      </p:grpSpPr>
      <p:sp>
        <p:nvSpPr>
          <p:cNvPr id="263" name="Shape 263"/>
          <p:cNvSpPr txBox="1"/>
          <p:nvPr>
            <p:ph type="title"/>
          </p:nvPr>
        </p:nvSpPr>
        <p:spPr>
          <a:xfrm>
            <a:off x="457200" y="228600"/>
            <a:ext cx="8229600" cy="1143000"/>
          </a:xfrm>
          <a:prstGeom prst="rect">
            <a:avLst/>
          </a:prstGeom>
          <a:noFill/>
          <a:ln>
            <a:noFill/>
          </a:ln>
        </p:spPr>
        <p:txBody>
          <a:bodyPr anchorCtr="0" anchor="ctr" bIns="45700" lIns="91425" rIns="91425" tIns="45700">
            <a:noAutofit/>
          </a:bodyPr>
          <a:lstStyle/>
          <a:p>
            <a:pPr indent="0" lvl="0" marL="0" marR="0" rtl="0" algn="ctr">
              <a:lnSpc>
                <a:spcPct val="100000"/>
              </a:lnSpc>
              <a:spcBef>
                <a:spcPts val="0"/>
              </a:spcBef>
              <a:spcAft>
                <a:spcPts val="0"/>
              </a:spcAft>
              <a:buClr>
                <a:schemeClr val="lt2"/>
              </a:buClr>
              <a:buSzPct val="25000"/>
              <a:buFont typeface="Arial"/>
              <a:buNone/>
            </a:pPr>
            <a:r>
              <a:rPr b="1" i="0" lang="en-US" sz="4400" u="none" cap="none" strike="noStrike">
                <a:solidFill>
                  <a:schemeClr val="lt2"/>
                </a:solidFill>
                <a:latin typeface="Arial"/>
                <a:ea typeface="Arial"/>
                <a:cs typeface="Arial"/>
                <a:sym typeface="Arial"/>
              </a:rPr>
              <a:t>Aspectos Prácticos</a:t>
            </a:r>
          </a:p>
        </p:txBody>
      </p:sp>
      <p:sp>
        <p:nvSpPr>
          <p:cNvPr id="264" name="Shape 264"/>
          <p:cNvSpPr/>
          <p:nvPr/>
        </p:nvSpPr>
        <p:spPr>
          <a:xfrm>
            <a:off x="1143000" y="1676400"/>
            <a:ext cx="2666999" cy="1371599"/>
          </a:xfrm>
          <a:prstGeom prst="roundRect">
            <a:avLst>
              <a:gd fmla="val 16667" name="adj"/>
            </a:avLst>
          </a:prstGeom>
          <a:solidFill>
            <a:schemeClr val="accent1"/>
          </a:solidFill>
          <a:ln cap="flat" cmpd="sng" w="9525">
            <a:solidFill>
              <a:schemeClr val="lt1"/>
            </a:solidFill>
            <a:prstDash val="solid"/>
            <a:miter/>
            <a:headEnd len="med" w="med" type="none"/>
            <a:tailEnd len="med" w="med" type="none"/>
          </a:ln>
        </p:spPr>
        <p:txBody>
          <a:bodyPr anchorCtr="0" anchor="ctr" bIns="45700" lIns="91425" rIns="91425" tIns="45700">
            <a:noAutofit/>
          </a:bodyPr>
          <a:lstStyle/>
          <a:p>
            <a:pPr indent="0" lvl="0" marL="0" marR="0" rtl="0" algn="ctr">
              <a:lnSpc>
                <a:spcPct val="100000"/>
              </a:lnSpc>
              <a:spcBef>
                <a:spcPts val="0"/>
              </a:spcBef>
              <a:spcAft>
                <a:spcPts val="0"/>
              </a:spcAft>
              <a:buClr>
                <a:schemeClr val="lt1"/>
              </a:buClr>
              <a:buSzPct val="25000"/>
              <a:buFont typeface="Arial"/>
              <a:buNone/>
            </a:pPr>
            <a:r>
              <a:rPr b="1" i="0" lang="en-US" sz="2800" u="none">
                <a:solidFill>
                  <a:schemeClr val="lt1"/>
                </a:solidFill>
                <a:latin typeface="Arial"/>
                <a:ea typeface="Arial"/>
                <a:cs typeface="Arial"/>
                <a:sym typeface="Arial"/>
              </a:rPr>
              <a:t>Dinero</a:t>
            </a:r>
          </a:p>
        </p:txBody>
      </p:sp>
      <p:sp>
        <p:nvSpPr>
          <p:cNvPr id="265" name="Shape 265"/>
          <p:cNvSpPr/>
          <p:nvPr/>
        </p:nvSpPr>
        <p:spPr>
          <a:xfrm>
            <a:off x="5181600" y="1676400"/>
            <a:ext cx="2514599" cy="1143000"/>
          </a:xfrm>
          <a:prstGeom prst="octagon">
            <a:avLst>
              <a:gd fmla="val 29289" name="adj"/>
            </a:avLst>
          </a:prstGeom>
          <a:solidFill>
            <a:schemeClr val="accent1"/>
          </a:solidFill>
          <a:ln cap="flat" cmpd="sng" w="9525">
            <a:solidFill>
              <a:schemeClr val="lt1"/>
            </a:solidFill>
            <a:prstDash val="solid"/>
            <a:miter/>
            <a:headEnd len="med" w="med" type="none"/>
            <a:tailEnd len="med" w="med" type="none"/>
          </a:ln>
        </p:spPr>
        <p:txBody>
          <a:bodyPr anchorCtr="0" anchor="ctr" bIns="45700" lIns="91425" rIns="91425" tIns="45700">
            <a:noAutofit/>
          </a:bodyPr>
          <a:lstStyle/>
          <a:p>
            <a:pPr indent="0" lvl="0" marL="0" marR="0" rtl="0" algn="ctr">
              <a:lnSpc>
                <a:spcPct val="100000"/>
              </a:lnSpc>
              <a:spcBef>
                <a:spcPts val="0"/>
              </a:spcBef>
              <a:spcAft>
                <a:spcPts val="0"/>
              </a:spcAft>
              <a:buClr>
                <a:schemeClr val="lt1"/>
              </a:buClr>
              <a:buSzPct val="25000"/>
              <a:buFont typeface="Arial"/>
              <a:buNone/>
            </a:pPr>
            <a:r>
              <a:rPr b="1" i="0" lang="en-US" sz="2800" u="none">
                <a:solidFill>
                  <a:schemeClr val="lt1"/>
                </a:solidFill>
                <a:latin typeface="Arial"/>
                <a:ea typeface="Arial"/>
                <a:cs typeface="Arial"/>
                <a:sym typeface="Arial"/>
              </a:rPr>
              <a:t>Oración</a:t>
            </a:r>
          </a:p>
        </p:txBody>
      </p:sp>
      <p:sp>
        <p:nvSpPr>
          <p:cNvPr id="266" name="Shape 266"/>
          <p:cNvSpPr/>
          <p:nvPr/>
        </p:nvSpPr>
        <p:spPr>
          <a:xfrm>
            <a:off x="838200" y="3429000"/>
            <a:ext cx="3352799" cy="1219199"/>
          </a:xfrm>
          <a:prstGeom prst="ellipse">
            <a:avLst/>
          </a:prstGeom>
          <a:solidFill>
            <a:schemeClr val="accent1"/>
          </a:solidFill>
          <a:ln cap="flat" cmpd="sng" w="9525">
            <a:solidFill>
              <a:schemeClr val="lt1"/>
            </a:solidFill>
            <a:prstDash val="solid"/>
            <a:miter/>
            <a:headEnd len="med" w="med" type="none"/>
            <a:tailEnd len="med" w="med" type="none"/>
          </a:ln>
        </p:spPr>
        <p:txBody>
          <a:bodyPr anchorCtr="0" anchor="ctr" bIns="45700" lIns="91425" rIns="91425" tIns="45700">
            <a:noAutofit/>
          </a:bodyPr>
          <a:lstStyle/>
          <a:p>
            <a:pPr indent="0" lvl="0" marL="0" marR="0" rtl="0" algn="ctr">
              <a:lnSpc>
                <a:spcPct val="100000"/>
              </a:lnSpc>
              <a:spcBef>
                <a:spcPts val="0"/>
              </a:spcBef>
              <a:spcAft>
                <a:spcPts val="0"/>
              </a:spcAft>
              <a:buClr>
                <a:schemeClr val="lt1"/>
              </a:buClr>
              <a:buSzPct val="25000"/>
              <a:buFont typeface="Arial"/>
              <a:buNone/>
            </a:pPr>
            <a:r>
              <a:rPr b="1" i="0" lang="en-US" sz="2800" u="none">
                <a:solidFill>
                  <a:schemeClr val="lt1"/>
                </a:solidFill>
                <a:latin typeface="Arial"/>
                <a:ea typeface="Arial"/>
                <a:cs typeface="Arial"/>
                <a:sym typeface="Arial"/>
              </a:rPr>
              <a:t>Comunicación</a:t>
            </a:r>
          </a:p>
        </p:txBody>
      </p:sp>
      <p:sp>
        <p:nvSpPr>
          <p:cNvPr id="267" name="Shape 267"/>
          <p:cNvSpPr/>
          <p:nvPr/>
        </p:nvSpPr>
        <p:spPr>
          <a:xfrm>
            <a:off x="5410200" y="3276600"/>
            <a:ext cx="2209799" cy="1524000"/>
          </a:xfrm>
          <a:prstGeom prst="hexagon">
            <a:avLst>
              <a:gd fmla="val 25000" name="adj"/>
              <a:gd fmla="val 115470" name="vf"/>
            </a:avLst>
          </a:prstGeom>
          <a:solidFill>
            <a:schemeClr val="accent1"/>
          </a:solidFill>
          <a:ln cap="flat" cmpd="sng" w="9525">
            <a:solidFill>
              <a:schemeClr val="lt1"/>
            </a:solidFill>
            <a:prstDash val="solid"/>
            <a:miter/>
            <a:headEnd len="med" w="med" type="none"/>
            <a:tailEnd len="med" w="med" type="none"/>
          </a:ln>
        </p:spPr>
        <p:txBody>
          <a:bodyPr anchorCtr="0" anchor="ctr" bIns="45700" lIns="91425" rIns="91425" tIns="45700">
            <a:noAutofit/>
          </a:bodyPr>
          <a:lstStyle/>
          <a:p>
            <a:pPr indent="0" lvl="0" marL="0" marR="0" rtl="0" algn="ctr">
              <a:lnSpc>
                <a:spcPct val="100000"/>
              </a:lnSpc>
              <a:spcBef>
                <a:spcPts val="0"/>
              </a:spcBef>
              <a:spcAft>
                <a:spcPts val="0"/>
              </a:spcAft>
              <a:buClr>
                <a:schemeClr val="lt1"/>
              </a:buClr>
              <a:buSzPct val="25000"/>
              <a:buFont typeface="Arial"/>
              <a:buNone/>
            </a:pPr>
            <a:r>
              <a:rPr b="1" i="0" lang="en-US" sz="2800" u="none">
                <a:solidFill>
                  <a:schemeClr val="lt1"/>
                </a:solidFill>
                <a:latin typeface="Arial"/>
                <a:ea typeface="Arial"/>
                <a:cs typeface="Arial"/>
                <a:sym typeface="Arial"/>
              </a:rPr>
              <a:t>Cuando</a:t>
            </a:r>
          </a:p>
          <a:p>
            <a:pPr indent="0" lvl="0" marL="0" marR="0" rtl="0" algn="ctr">
              <a:lnSpc>
                <a:spcPct val="100000"/>
              </a:lnSpc>
              <a:spcBef>
                <a:spcPts val="0"/>
              </a:spcBef>
              <a:spcAft>
                <a:spcPts val="0"/>
              </a:spcAft>
              <a:buClr>
                <a:schemeClr val="lt1"/>
              </a:buClr>
              <a:buSzPct val="25000"/>
              <a:buFont typeface="Arial"/>
              <a:buNone/>
            </a:pPr>
            <a:r>
              <a:rPr b="1" i="0" lang="en-US" sz="2800" u="none">
                <a:solidFill>
                  <a:schemeClr val="lt1"/>
                </a:solidFill>
                <a:latin typeface="Arial"/>
                <a:ea typeface="Arial"/>
                <a:cs typeface="Arial"/>
                <a:sym typeface="Arial"/>
              </a:rPr>
              <a:t> vienen</a:t>
            </a:r>
          </a:p>
          <a:p>
            <a:pPr indent="0" lvl="0" marL="0" marR="0" rtl="0" algn="ctr">
              <a:lnSpc>
                <a:spcPct val="100000"/>
              </a:lnSpc>
              <a:spcBef>
                <a:spcPts val="0"/>
              </a:spcBef>
              <a:spcAft>
                <a:spcPts val="0"/>
              </a:spcAft>
              <a:buClr>
                <a:schemeClr val="lt1"/>
              </a:buClr>
              <a:buSzPct val="25000"/>
              <a:buFont typeface="Arial"/>
              <a:buNone/>
            </a:pPr>
            <a:r>
              <a:rPr b="1" i="0" lang="en-US" sz="2800" u="none">
                <a:solidFill>
                  <a:schemeClr val="lt1"/>
                </a:solidFill>
                <a:latin typeface="Arial"/>
                <a:ea typeface="Arial"/>
                <a:cs typeface="Arial"/>
                <a:sym typeface="Arial"/>
              </a:rPr>
              <a:t> las Crisis</a:t>
            </a:r>
          </a:p>
        </p:txBody>
      </p:sp>
      <p:sp>
        <p:nvSpPr>
          <p:cNvPr id="268" name="Shape 268"/>
          <p:cNvSpPr txBox="1"/>
          <p:nvPr/>
        </p:nvSpPr>
        <p:spPr>
          <a:xfrm>
            <a:off x="990600" y="5181600"/>
            <a:ext cx="6594474" cy="519112"/>
          </a:xfrm>
          <a:prstGeom prst="rect">
            <a:avLst/>
          </a:prstGeom>
          <a:solidFill>
            <a:schemeClr val="lt1"/>
          </a:solid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000066"/>
              </a:buClr>
              <a:buSzPct val="25000"/>
              <a:buFont typeface="Arial"/>
              <a:buNone/>
            </a:pPr>
            <a:r>
              <a:rPr b="1" i="0" lang="en-US" sz="2800" u="none">
                <a:solidFill>
                  <a:srgbClr val="000066"/>
                </a:solidFill>
                <a:latin typeface="Arial"/>
                <a:ea typeface="Arial"/>
                <a:cs typeface="Arial"/>
                <a:sym typeface="Arial"/>
              </a:rPr>
              <a:t>¡Conoce, ama y ayuda a tu misionero!</a:t>
            </a: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264"/>
                                        </p:tgtEl>
                                        <p:attrNameLst>
                                          <p:attrName>style.visibility</p:attrName>
                                        </p:attrNameLst>
                                      </p:cBhvr>
                                      <p:to>
                                        <p:strVal val="visible"/>
                                      </p:to>
                                    </p:set>
                                    <p:anim calcmode="lin" valueType="num">
                                      <p:cBhvr additive="base">
                                        <p:cTn dur="500"/>
                                        <p:tgtEl>
                                          <p:spTgt spid="264"/>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265"/>
                                        </p:tgtEl>
                                        <p:attrNameLst>
                                          <p:attrName>style.visibility</p:attrName>
                                        </p:attrNameLst>
                                      </p:cBhvr>
                                      <p:to>
                                        <p:strVal val="visible"/>
                                      </p:to>
                                    </p:set>
                                    <p:anim calcmode="lin" valueType="num">
                                      <p:cBhvr additive="base">
                                        <p:cTn dur="500"/>
                                        <p:tgtEl>
                                          <p:spTgt spid="265"/>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266"/>
                                        </p:tgtEl>
                                        <p:attrNameLst>
                                          <p:attrName>style.visibility</p:attrName>
                                        </p:attrNameLst>
                                      </p:cBhvr>
                                      <p:to>
                                        <p:strVal val="visible"/>
                                      </p:to>
                                    </p:set>
                                    <p:anim calcmode="lin" valueType="num">
                                      <p:cBhvr additive="base">
                                        <p:cTn dur="500"/>
                                        <p:tgtEl>
                                          <p:spTgt spid="266"/>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267"/>
                                        </p:tgtEl>
                                        <p:attrNameLst>
                                          <p:attrName>style.visibility</p:attrName>
                                        </p:attrNameLst>
                                      </p:cBhvr>
                                      <p:to>
                                        <p:strVal val="visible"/>
                                      </p:to>
                                    </p:set>
                                    <p:anim calcmode="lin" valueType="num">
                                      <p:cBhvr additive="base">
                                        <p:cTn dur="500"/>
                                        <p:tgtEl>
                                          <p:spTgt spid="267"/>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73" name="Shape 273"/>
        <p:cNvGrpSpPr/>
        <p:nvPr/>
      </p:nvGrpSpPr>
      <p:grpSpPr>
        <a:xfrm>
          <a:off x="0" y="0"/>
          <a:ext cx="0" cy="0"/>
          <a:chOff x="0" y="0"/>
          <a:chExt cx="0" cy="0"/>
        </a:xfrm>
      </p:grpSpPr>
      <p:sp>
        <p:nvSpPr>
          <p:cNvPr id="274" name="Shape 274"/>
          <p:cNvSpPr txBox="1"/>
          <p:nvPr>
            <p:ph type="title"/>
          </p:nvPr>
        </p:nvSpPr>
        <p:spPr>
          <a:xfrm>
            <a:off x="457200" y="228600"/>
            <a:ext cx="8229600" cy="1143000"/>
          </a:xfrm>
          <a:prstGeom prst="rect">
            <a:avLst/>
          </a:prstGeom>
          <a:noFill/>
          <a:ln>
            <a:noFill/>
          </a:ln>
        </p:spPr>
        <p:txBody>
          <a:bodyPr anchorCtr="0" anchor="ctr" bIns="45700" lIns="91425" rIns="91425" tIns="45700">
            <a:noAutofit/>
          </a:bodyPr>
          <a:lstStyle/>
          <a:p>
            <a:pPr indent="0" lvl="0" marL="0" marR="0" rtl="0" algn="ctr">
              <a:lnSpc>
                <a:spcPct val="100000"/>
              </a:lnSpc>
              <a:spcBef>
                <a:spcPts val="0"/>
              </a:spcBef>
              <a:spcAft>
                <a:spcPts val="0"/>
              </a:spcAft>
              <a:buClr>
                <a:schemeClr val="lt2"/>
              </a:buClr>
              <a:buSzPct val="25000"/>
              <a:buFont typeface="Arial"/>
              <a:buNone/>
            </a:pPr>
            <a:r>
              <a:rPr b="1" i="0" lang="en-US" sz="4400" u="none" cap="none" strike="noStrike">
                <a:solidFill>
                  <a:schemeClr val="lt2"/>
                </a:solidFill>
                <a:latin typeface="Arial"/>
                <a:ea typeface="Arial"/>
                <a:cs typeface="Arial"/>
                <a:sym typeface="Arial"/>
              </a:rPr>
              <a:t>Aspectos Prácticos</a:t>
            </a:r>
          </a:p>
        </p:txBody>
      </p:sp>
      <p:sp>
        <p:nvSpPr>
          <p:cNvPr id="275" name="Shape 275"/>
          <p:cNvSpPr txBox="1"/>
          <p:nvPr>
            <p:ph idx="1" type="body"/>
          </p:nvPr>
        </p:nvSpPr>
        <p:spPr>
          <a:xfrm>
            <a:off x="457200" y="1219200"/>
            <a:ext cx="4038599" cy="4876799"/>
          </a:xfrm>
          <a:prstGeom prst="rect">
            <a:avLst/>
          </a:prstGeom>
          <a:noFill/>
          <a:ln>
            <a:noFill/>
          </a:ln>
        </p:spPr>
        <p:txBody>
          <a:bodyPr anchorCtr="0" anchor="t" bIns="45700" lIns="91425" rIns="91425" tIns="45700">
            <a:noAutofit/>
          </a:bodyPr>
          <a:lstStyle/>
          <a:p>
            <a:pPr indent="-342900" lvl="0" marL="342900" marR="0" rtl="0" algn="l">
              <a:lnSpc>
                <a:spcPct val="90000"/>
              </a:lnSpc>
              <a:spcBef>
                <a:spcPts val="0"/>
              </a:spcBef>
              <a:spcAft>
                <a:spcPts val="0"/>
              </a:spcAft>
              <a:buClr>
                <a:schemeClr val="lt2"/>
              </a:buClr>
              <a:buSzPct val="100000"/>
              <a:buFont typeface="Arial"/>
              <a:buChar char="•"/>
            </a:pPr>
            <a:r>
              <a:rPr b="1" i="0" lang="en-US" sz="3200" u="none" cap="none" strike="noStrike">
                <a:solidFill>
                  <a:schemeClr val="lt1"/>
                </a:solidFill>
                <a:latin typeface="Arial"/>
                <a:ea typeface="Arial"/>
                <a:cs typeface="Arial"/>
                <a:sym typeface="Arial"/>
              </a:rPr>
              <a:t>Iglesia Enviadora</a:t>
            </a:r>
          </a:p>
          <a:p>
            <a:pPr indent="-342900" lvl="0" marL="342900" marR="0" rtl="0" algn="l">
              <a:lnSpc>
                <a:spcPct val="90000"/>
              </a:lnSpc>
              <a:spcBef>
                <a:spcPts val="560"/>
              </a:spcBef>
              <a:spcAft>
                <a:spcPts val="0"/>
              </a:spcAft>
              <a:buClr>
                <a:schemeClr val="lt2"/>
              </a:buClr>
              <a:buSzPct val="100000"/>
              <a:buFont typeface="Arial"/>
              <a:buNone/>
            </a:pPr>
            <a:r>
              <a:t/>
            </a:r>
            <a:endParaRPr b="1" i="0" sz="2800" u="none" cap="none" strike="noStrike">
              <a:solidFill>
                <a:schemeClr val="lt1"/>
              </a:solidFill>
              <a:latin typeface="Arial"/>
              <a:ea typeface="Arial"/>
              <a:cs typeface="Arial"/>
              <a:sym typeface="Arial"/>
            </a:endParaRPr>
          </a:p>
          <a:p>
            <a:pPr indent="-342900" lvl="0" marL="342900" marR="0" rtl="0" algn="l">
              <a:lnSpc>
                <a:spcPct val="90000"/>
              </a:lnSpc>
              <a:spcBef>
                <a:spcPts val="560"/>
              </a:spcBef>
              <a:spcAft>
                <a:spcPts val="0"/>
              </a:spcAft>
              <a:buClr>
                <a:schemeClr val="lt2"/>
              </a:buClr>
              <a:buSzPct val="100000"/>
              <a:buFont typeface="Arial"/>
              <a:buChar char="•"/>
            </a:pPr>
            <a:r>
              <a:rPr b="1" i="0" lang="en-US" sz="2800" u="none" cap="none" strike="noStrike">
                <a:solidFill>
                  <a:schemeClr val="lt1"/>
                </a:solidFill>
                <a:latin typeface="Arial"/>
                <a:ea typeface="Arial"/>
                <a:cs typeface="Arial"/>
                <a:sym typeface="Arial"/>
              </a:rPr>
              <a:t>Dinero</a:t>
            </a:r>
          </a:p>
          <a:p>
            <a:pPr indent="-342900" lvl="0" marL="342900" marR="0" rtl="0" algn="l">
              <a:lnSpc>
                <a:spcPct val="90000"/>
              </a:lnSpc>
              <a:spcBef>
                <a:spcPts val="560"/>
              </a:spcBef>
              <a:spcAft>
                <a:spcPts val="0"/>
              </a:spcAft>
              <a:buClr>
                <a:schemeClr val="lt2"/>
              </a:buClr>
              <a:buSzPct val="100000"/>
              <a:buFont typeface="Arial"/>
              <a:buChar char="•"/>
            </a:pPr>
            <a:r>
              <a:rPr b="1" i="0" lang="en-US" sz="2800" u="none" cap="none" strike="noStrike">
                <a:solidFill>
                  <a:schemeClr val="lt1"/>
                </a:solidFill>
                <a:latin typeface="Arial"/>
                <a:ea typeface="Arial"/>
                <a:cs typeface="Arial"/>
                <a:sym typeface="Arial"/>
              </a:rPr>
              <a:t>Oración</a:t>
            </a:r>
          </a:p>
          <a:p>
            <a:pPr indent="-342900" lvl="0" marL="342900" marR="0" rtl="0" algn="l">
              <a:lnSpc>
                <a:spcPct val="90000"/>
              </a:lnSpc>
              <a:spcBef>
                <a:spcPts val="560"/>
              </a:spcBef>
              <a:spcAft>
                <a:spcPts val="0"/>
              </a:spcAft>
              <a:buClr>
                <a:schemeClr val="lt2"/>
              </a:buClr>
              <a:buSzPct val="100000"/>
              <a:buFont typeface="Arial"/>
              <a:buChar char="•"/>
            </a:pPr>
            <a:r>
              <a:rPr b="1" i="0" lang="en-US" sz="2800" u="none" cap="none" strike="noStrike">
                <a:solidFill>
                  <a:schemeClr val="lt1"/>
                </a:solidFill>
                <a:latin typeface="Arial"/>
                <a:ea typeface="Arial"/>
                <a:cs typeface="Arial"/>
                <a:sym typeface="Arial"/>
              </a:rPr>
              <a:t>Animo</a:t>
            </a:r>
          </a:p>
          <a:p>
            <a:pPr indent="-342900" lvl="0" marL="342900" marR="0" rtl="0" algn="l">
              <a:lnSpc>
                <a:spcPct val="90000"/>
              </a:lnSpc>
              <a:spcBef>
                <a:spcPts val="560"/>
              </a:spcBef>
              <a:spcAft>
                <a:spcPts val="0"/>
              </a:spcAft>
              <a:buClr>
                <a:schemeClr val="lt2"/>
              </a:buClr>
              <a:buSzPct val="100000"/>
              <a:buFont typeface="Arial"/>
              <a:buChar char="•"/>
            </a:pPr>
            <a:r>
              <a:rPr b="1" i="0" lang="en-US" sz="2800" u="none" cap="none" strike="noStrike">
                <a:solidFill>
                  <a:schemeClr val="lt1"/>
                </a:solidFill>
                <a:latin typeface="Arial"/>
                <a:ea typeface="Arial"/>
                <a:cs typeface="Arial"/>
                <a:sym typeface="Arial"/>
              </a:rPr>
              <a:t>Comunicación</a:t>
            </a:r>
          </a:p>
          <a:p>
            <a:pPr indent="-342900" lvl="0" marL="342900" marR="0" rtl="0" algn="l">
              <a:lnSpc>
                <a:spcPct val="90000"/>
              </a:lnSpc>
              <a:spcBef>
                <a:spcPts val="560"/>
              </a:spcBef>
              <a:spcAft>
                <a:spcPts val="0"/>
              </a:spcAft>
              <a:buClr>
                <a:schemeClr val="lt2"/>
              </a:buClr>
              <a:buSzPct val="100000"/>
              <a:buFont typeface="Arial"/>
              <a:buChar char="•"/>
            </a:pPr>
            <a:r>
              <a:rPr b="1" i="0" lang="en-US" sz="2800" u="none" cap="none" strike="noStrike">
                <a:solidFill>
                  <a:schemeClr val="lt1"/>
                </a:solidFill>
                <a:latin typeface="Arial"/>
                <a:ea typeface="Arial"/>
                <a:cs typeface="Arial"/>
                <a:sym typeface="Arial"/>
              </a:rPr>
              <a:t>Cuando las crisis ocurren</a:t>
            </a:r>
          </a:p>
          <a:p>
            <a:pPr indent="-342900" lvl="0" marL="342900" marR="0" rtl="0" algn="l">
              <a:lnSpc>
                <a:spcPct val="90000"/>
              </a:lnSpc>
              <a:spcBef>
                <a:spcPts val="560"/>
              </a:spcBef>
              <a:spcAft>
                <a:spcPts val="0"/>
              </a:spcAft>
              <a:buClr>
                <a:schemeClr val="lt2"/>
              </a:buClr>
              <a:buSzPct val="100000"/>
              <a:buFont typeface="Arial"/>
              <a:buChar char="•"/>
            </a:pPr>
            <a:r>
              <a:rPr b="1" i="0" lang="en-US" sz="2800" u="none" cap="none" strike="noStrike">
                <a:solidFill>
                  <a:schemeClr val="lt1"/>
                </a:solidFill>
                <a:latin typeface="Arial"/>
                <a:ea typeface="Arial"/>
                <a:cs typeface="Arial"/>
                <a:sym typeface="Arial"/>
              </a:rPr>
              <a:t>Regreso a casa</a:t>
            </a:r>
          </a:p>
        </p:txBody>
      </p:sp>
      <p:sp>
        <p:nvSpPr>
          <p:cNvPr id="276" name="Shape 276"/>
          <p:cNvSpPr txBox="1"/>
          <p:nvPr>
            <p:ph idx="1" type="body"/>
          </p:nvPr>
        </p:nvSpPr>
        <p:spPr>
          <a:xfrm>
            <a:off x="4648200" y="1219200"/>
            <a:ext cx="4267199" cy="4495800"/>
          </a:xfrm>
          <a:prstGeom prst="rect">
            <a:avLst/>
          </a:prstGeom>
          <a:noFill/>
          <a:ln>
            <a:noFill/>
          </a:ln>
        </p:spPr>
        <p:txBody>
          <a:bodyPr anchorCtr="0" anchor="t" bIns="45700" lIns="91425" rIns="91425" tIns="45700">
            <a:noAutofit/>
          </a:bodyPr>
          <a:lstStyle/>
          <a:p>
            <a:pPr indent="-342900" lvl="0" marL="342900" marR="0" rtl="0" algn="l">
              <a:lnSpc>
                <a:spcPct val="90000"/>
              </a:lnSpc>
              <a:spcBef>
                <a:spcPts val="0"/>
              </a:spcBef>
              <a:spcAft>
                <a:spcPts val="0"/>
              </a:spcAft>
              <a:buClr>
                <a:schemeClr val="lt2"/>
              </a:buClr>
              <a:buSzPct val="100000"/>
              <a:buFont typeface="Arial"/>
              <a:buChar char="•"/>
            </a:pPr>
            <a:r>
              <a:rPr b="1" i="0" lang="en-US" sz="3200" u="none" cap="none" strike="noStrike">
                <a:solidFill>
                  <a:schemeClr val="lt1"/>
                </a:solidFill>
                <a:latin typeface="Arial"/>
                <a:ea typeface="Arial"/>
                <a:cs typeface="Arial"/>
                <a:sym typeface="Arial"/>
              </a:rPr>
              <a:t>Agencia Enviadora</a:t>
            </a:r>
            <a:r>
              <a:rPr b="1" i="0" lang="en-US" sz="2800" u="none" cap="none" strike="noStrike">
                <a:solidFill>
                  <a:schemeClr val="lt1"/>
                </a:solidFill>
                <a:latin typeface="Arial"/>
                <a:ea typeface="Arial"/>
                <a:cs typeface="Arial"/>
                <a:sym typeface="Arial"/>
              </a:rPr>
              <a:t> </a:t>
            </a:r>
          </a:p>
          <a:p>
            <a:pPr indent="-342900" lvl="0" marL="342900" marR="0" rtl="0" algn="l">
              <a:lnSpc>
                <a:spcPct val="90000"/>
              </a:lnSpc>
              <a:spcBef>
                <a:spcPts val="560"/>
              </a:spcBef>
              <a:spcAft>
                <a:spcPts val="0"/>
              </a:spcAft>
              <a:buClr>
                <a:schemeClr val="lt2"/>
              </a:buClr>
              <a:buSzPct val="100000"/>
              <a:buFont typeface="Arial"/>
              <a:buNone/>
            </a:pPr>
            <a:r>
              <a:t/>
            </a:r>
            <a:endParaRPr b="1" i="0" sz="2800" u="none" cap="none" strike="noStrike">
              <a:solidFill>
                <a:schemeClr val="lt1"/>
              </a:solidFill>
              <a:latin typeface="Arial"/>
              <a:ea typeface="Arial"/>
              <a:cs typeface="Arial"/>
              <a:sym typeface="Arial"/>
            </a:endParaRPr>
          </a:p>
          <a:p>
            <a:pPr indent="-342900" lvl="0" marL="342900" marR="0" rtl="0" algn="l">
              <a:lnSpc>
                <a:spcPct val="90000"/>
              </a:lnSpc>
              <a:spcBef>
                <a:spcPts val="560"/>
              </a:spcBef>
              <a:spcAft>
                <a:spcPts val="0"/>
              </a:spcAft>
              <a:buClr>
                <a:schemeClr val="lt2"/>
              </a:buClr>
              <a:buSzPct val="100000"/>
              <a:buFont typeface="Arial"/>
              <a:buChar char="•"/>
            </a:pPr>
            <a:r>
              <a:rPr b="1" i="0" lang="en-US" sz="2800" u="none" cap="none" strike="noStrike">
                <a:solidFill>
                  <a:schemeClr val="lt1"/>
                </a:solidFill>
                <a:latin typeface="Arial"/>
                <a:ea typeface="Arial"/>
                <a:cs typeface="Arial"/>
                <a:sym typeface="Arial"/>
              </a:rPr>
              <a:t>Dinero</a:t>
            </a:r>
          </a:p>
          <a:p>
            <a:pPr indent="-342900" lvl="0" marL="342900" marR="0" rtl="0" algn="l">
              <a:lnSpc>
                <a:spcPct val="90000"/>
              </a:lnSpc>
              <a:spcBef>
                <a:spcPts val="560"/>
              </a:spcBef>
              <a:spcAft>
                <a:spcPts val="0"/>
              </a:spcAft>
              <a:buClr>
                <a:schemeClr val="lt2"/>
              </a:buClr>
              <a:buSzPct val="100000"/>
              <a:buFont typeface="Arial"/>
              <a:buChar char="•"/>
            </a:pPr>
            <a:r>
              <a:rPr b="1" i="0" lang="en-US" sz="2800" u="none" cap="none" strike="noStrike">
                <a:solidFill>
                  <a:schemeClr val="lt1"/>
                </a:solidFill>
                <a:latin typeface="Arial"/>
                <a:ea typeface="Arial"/>
                <a:cs typeface="Arial"/>
                <a:sym typeface="Arial"/>
              </a:rPr>
              <a:t>Oración</a:t>
            </a:r>
          </a:p>
          <a:p>
            <a:pPr indent="-342900" lvl="0" marL="342900" marR="0" rtl="0" algn="l">
              <a:lnSpc>
                <a:spcPct val="90000"/>
              </a:lnSpc>
              <a:spcBef>
                <a:spcPts val="560"/>
              </a:spcBef>
              <a:spcAft>
                <a:spcPts val="0"/>
              </a:spcAft>
              <a:buClr>
                <a:schemeClr val="lt2"/>
              </a:buClr>
              <a:buSzPct val="100000"/>
              <a:buFont typeface="Arial"/>
              <a:buChar char="•"/>
            </a:pPr>
            <a:r>
              <a:rPr b="1" i="0" lang="en-US" sz="2800" u="none" cap="none" strike="noStrike">
                <a:solidFill>
                  <a:schemeClr val="lt1"/>
                </a:solidFill>
                <a:latin typeface="Arial"/>
                <a:ea typeface="Arial"/>
                <a:cs typeface="Arial"/>
                <a:sym typeface="Arial"/>
              </a:rPr>
              <a:t>Ánimo</a:t>
            </a:r>
          </a:p>
          <a:p>
            <a:pPr indent="-342900" lvl="0" marL="342900" marR="0" rtl="0" algn="l">
              <a:lnSpc>
                <a:spcPct val="90000"/>
              </a:lnSpc>
              <a:spcBef>
                <a:spcPts val="560"/>
              </a:spcBef>
              <a:spcAft>
                <a:spcPts val="0"/>
              </a:spcAft>
              <a:buClr>
                <a:schemeClr val="lt2"/>
              </a:buClr>
              <a:buSzPct val="100000"/>
              <a:buFont typeface="Arial"/>
              <a:buChar char="•"/>
            </a:pPr>
            <a:r>
              <a:rPr b="1" i="0" lang="en-US" sz="2800" u="none" cap="none" strike="noStrike">
                <a:solidFill>
                  <a:schemeClr val="lt1"/>
                </a:solidFill>
                <a:latin typeface="Arial"/>
                <a:ea typeface="Arial"/>
                <a:cs typeface="Arial"/>
                <a:sym typeface="Arial"/>
              </a:rPr>
              <a:t>Comunicación</a:t>
            </a:r>
          </a:p>
          <a:p>
            <a:pPr indent="-342900" lvl="0" marL="342900" marR="0" rtl="0" algn="l">
              <a:lnSpc>
                <a:spcPct val="90000"/>
              </a:lnSpc>
              <a:spcBef>
                <a:spcPts val="560"/>
              </a:spcBef>
              <a:spcAft>
                <a:spcPts val="0"/>
              </a:spcAft>
              <a:buClr>
                <a:schemeClr val="lt2"/>
              </a:buClr>
              <a:buSzPct val="100000"/>
              <a:buFont typeface="Arial"/>
              <a:buChar char="•"/>
            </a:pPr>
            <a:r>
              <a:rPr b="1" i="0" lang="en-US" sz="2800" u="none" cap="none" strike="noStrike">
                <a:solidFill>
                  <a:schemeClr val="lt1"/>
                </a:solidFill>
                <a:latin typeface="Arial"/>
                <a:ea typeface="Arial"/>
                <a:cs typeface="Arial"/>
                <a:sym typeface="Arial"/>
              </a:rPr>
              <a:t>Cuando las crisis ocurren</a:t>
            </a:r>
          </a:p>
          <a:p>
            <a:pPr indent="-342900" lvl="0" marL="342900" marR="0" rtl="0" algn="l">
              <a:lnSpc>
                <a:spcPct val="90000"/>
              </a:lnSpc>
              <a:spcBef>
                <a:spcPts val="560"/>
              </a:spcBef>
              <a:spcAft>
                <a:spcPts val="0"/>
              </a:spcAft>
              <a:buClr>
                <a:schemeClr val="lt2"/>
              </a:buClr>
              <a:buSzPct val="100000"/>
              <a:buFont typeface="Arial"/>
              <a:buChar char="•"/>
            </a:pPr>
            <a:r>
              <a:rPr b="1" i="0" lang="en-US" sz="2800" u="none" cap="none" strike="noStrike">
                <a:solidFill>
                  <a:schemeClr val="lt1"/>
                </a:solidFill>
                <a:latin typeface="Arial"/>
                <a:ea typeface="Arial"/>
                <a:cs typeface="Arial"/>
                <a:sym typeface="Arial"/>
              </a:rPr>
              <a:t>Regreso a casa</a:t>
            </a: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5">
                                            <p:txEl>
                                              <p:pRg end="0" st="0"/>
                                            </p:txEl>
                                          </p:spTgt>
                                        </p:tgtEl>
                                        <p:attrNameLst>
                                          <p:attrName>style.visibility</p:attrName>
                                        </p:attrNameLst>
                                      </p:cBhvr>
                                      <p:to>
                                        <p:strVal val="visible"/>
                                      </p:to>
                                    </p:set>
                                    <p:anim calcmode="lin" valueType="num">
                                      <p:cBhvr additive="base">
                                        <p:cTn dur="500"/>
                                        <p:tgtEl>
                                          <p:spTgt spid="275">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5">
                                            <p:txEl>
                                              <p:pRg end="1" st="1"/>
                                            </p:txEl>
                                          </p:spTgt>
                                        </p:tgtEl>
                                        <p:attrNameLst>
                                          <p:attrName>style.visibility</p:attrName>
                                        </p:attrNameLst>
                                      </p:cBhvr>
                                      <p:to>
                                        <p:strVal val="visible"/>
                                      </p:to>
                                    </p:set>
                                    <p:anim calcmode="lin" valueType="num">
                                      <p:cBhvr additive="base">
                                        <p:cTn dur="500"/>
                                        <p:tgtEl>
                                          <p:spTgt spid="275">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5">
                                            <p:txEl>
                                              <p:pRg end="2" st="2"/>
                                            </p:txEl>
                                          </p:spTgt>
                                        </p:tgtEl>
                                        <p:attrNameLst>
                                          <p:attrName>style.visibility</p:attrName>
                                        </p:attrNameLst>
                                      </p:cBhvr>
                                      <p:to>
                                        <p:strVal val="visible"/>
                                      </p:to>
                                    </p:set>
                                    <p:anim calcmode="lin" valueType="num">
                                      <p:cBhvr additive="base">
                                        <p:cTn dur="500"/>
                                        <p:tgtEl>
                                          <p:spTgt spid="275">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5">
                                            <p:txEl>
                                              <p:pRg end="3" st="3"/>
                                            </p:txEl>
                                          </p:spTgt>
                                        </p:tgtEl>
                                        <p:attrNameLst>
                                          <p:attrName>style.visibility</p:attrName>
                                        </p:attrNameLst>
                                      </p:cBhvr>
                                      <p:to>
                                        <p:strVal val="visible"/>
                                      </p:to>
                                    </p:set>
                                    <p:anim calcmode="lin" valueType="num">
                                      <p:cBhvr additive="base">
                                        <p:cTn dur="500"/>
                                        <p:tgtEl>
                                          <p:spTgt spid="275">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5">
                                            <p:txEl>
                                              <p:pRg end="4" st="4"/>
                                            </p:txEl>
                                          </p:spTgt>
                                        </p:tgtEl>
                                        <p:attrNameLst>
                                          <p:attrName>style.visibility</p:attrName>
                                        </p:attrNameLst>
                                      </p:cBhvr>
                                      <p:to>
                                        <p:strVal val="visible"/>
                                      </p:to>
                                    </p:set>
                                    <p:anim calcmode="lin" valueType="num">
                                      <p:cBhvr additive="base">
                                        <p:cTn dur="500"/>
                                        <p:tgtEl>
                                          <p:spTgt spid="275">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5">
                                            <p:txEl>
                                              <p:pRg end="5" st="5"/>
                                            </p:txEl>
                                          </p:spTgt>
                                        </p:tgtEl>
                                        <p:attrNameLst>
                                          <p:attrName>style.visibility</p:attrName>
                                        </p:attrNameLst>
                                      </p:cBhvr>
                                      <p:to>
                                        <p:strVal val="visible"/>
                                      </p:to>
                                    </p:set>
                                    <p:anim calcmode="lin" valueType="num">
                                      <p:cBhvr additive="base">
                                        <p:cTn dur="500"/>
                                        <p:tgtEl>
                                          <p:spTgt spid="275">
                                            <p:txEl>
                                              <p:pRg end="5" st="5"/>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5">
                                            <p:txEl>
                                              <p:pRg end="6" st="6"/>
                                            </p:txEl>
                                          </p:spTgt>
                                        </p:tgtEl>
                                        <p:attrNameLst>
                                          <p:attrName>style.visibility</p:attrName>
                                        </p:attrNameLst>
                                      </p:cBhvr>
                                      <p:to>
                                        <p:strVal val="visible"/>
                                      </p:to>
                                    </p:set>
                                    <p:anim calcmode="lin" valueType="num">
                                      <p:cBhvr additive="base">
                                        <p:cTn dur="500"/>
                                        <p:tgtEl>
                                          <p:spTgt spid="275">
                                            <p:txEl>
                                              <p:pRg end="6" st="6"/>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5">
                                            <p:txEl>
                                              <p:pRg end="7" st="7"/>
                                            </p:txEl>
                                          </p:spTgt>
                                        </p:tgtEl>
                                        <p:attrNameLst>
                                          <p:attrName>style.visibility</p:attrName>
                                        </p:attrNameLst>
                                      </p:cBhvr>
                                      <p:to>
                                        <p:strVal val="visible"/>
                                      </p:to>
                                    </p:set>
                                    <p:anim calcmode="lin" valueType="num">
                                      <p:cBhvr additive="base">
                                        <p:cTn dur="500"/>
                                        <p:tgtEl>
                                          <p:spTgt spid="275">
                                            <p:txEl>
                                              <p:pRg end="7" st="7"/>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6">
                                            <p:txEl>
                                              <p:pRg end="0" st="0"/>
                                            </p:txEl>
                                          </p:spTgt>
                                        </p:tgtEl>
                                        <p:attrNameLst>
                                          <p:attrName>style.visibility</p:attrName>
                                        </p:attrNameLst>
                                      </p:cBhvr>
                                      <p:to>
                                        <p:strVal val="visible"/>
                                      </p:to>
                                    </p:set>
                                    <p:anim calcmode="lin" valueType="num">
                                      <p:cBhvr additive="base">
                                        <p:cTn dur="500"/>
                                        <p:tgtEl>
                                          <p:spTgt spid="276">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6">
                                            <p:txEl>
                                              <p:pRg end="1" st="1"/>
                                            </p:txEl>
                                          </p:spTgt>
                                        </p:tgtEl>
                                        <p:attrNameLst>
                                          <p:attrName>style.visibility</p:attrName>
                                        </p:attrNameLst>
                                      </p:cBhvr>
                                      <p:to>
                                        <p:strVal val="visible"/>
                                      </p:to>
                                    </p:set>
                                    <p:anim calcmode="lin" valueType="num">
                                      <p:cBhvr additive="base">
                                        <p:cTn dur="500"/>
                                        <p:tgtEl>
                                          <p:spTgt spid="276">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6">
                                            <p:txEl>
                                              <p:pRg end="2" st="2"/>
                                            </p:txEl>
                                          </p:spTgt>
                                        </p:tgtEl>
                                        <p:attrNameLst>
                                          <p:attrName>style.visibility</p:attrName>
                                        </p:attrNameLst>
                                      </p:cBhvr>
                                      <p:to>
                                        <p:strVal val="visible"/>
                                      </p:to>
                                    </p:set>
                                    <p:anim calcmode="lin" valueType="num">
                                      <p:cBhvr additive="base">
                                        <p:cTn dur="500"/>
                                        <p:tgtEl>
                                          <p:spTgt spid="276">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6">
                                            <p:txEl>
                                              <p:pRg end="3" st="3"/>
                                            </p:txEl>
                                          </p:spTgt>
                                        </p:tgtEl>
                                        <p:attrNameLst>
                                          <p:attrName>style.visibility</p:attrName>
                                        </p:attrNameLst>
                                      </p:cBhvr>
                                      <p:to>
                                        <p:strVal val="visible"/>
                                      </p:to>
                                    </p:set>
                                    <p:anim calcmode="lin" valueType="num">
                                      <p:cBhvr additive="base">
                                        <p:cTn dur="500"/>
                                        <p:tgtEl>
                                          <p:spTgt spid="276">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6">
                                            <p:txEl>
                                              <p:pRg end="4" st="4"/>
                                            </p:txEl>
                                          </p:spTgt>
                                        </p:tgtEl>
                                        <p:attrNameLst>
                                          <p:attrName>style.visibility</p:attrName>
                                        </p:attrNameLst>
                                      </p:cBhvr>
                                      <p:to>
                                        <p:strVal val="visible"/>
                                      </p:to>
                                    </p:set>
                                    <p:anim calcmode="lin" valueType="num">
                                      <p:cBhvr additive="base">
                                        <p:cTn dur="500"/>
                                        <p:tgtEl>
                                          <p:spTgt spid="276">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6">
                                            <p:txEl>
                                              <p:pRg end="5" st="5"/>
                                            </p:txEl>
                                          </p:spTgt>
                                        </p:tgtEl>
                                        <p:attrNameLst>
                                          <p:attrName>style.visibility</p:attrName>
                                        </p:attrNameLst>
                                      </p:cBhvr>
                                      <p:to>
                                        <p:strVal val="visible"/>
                                      </p:to>
                                    </p:set>
                                    <p:anim calcmode="lin" valueType="num">
                                      <p:cBhvr additive="base">
                                        <p:cTn dur="500"/>
                                        <p:tgtEl>
                                          <p:spTgt spid="276">
                                            <p:txEl>
                                              <p:pRg end="5" st="5"/>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6">
                                            <p:txEl>
                                              <p:pRg end="6" st="6"/>
                                            </p:txEl>
                                          </p:spTgt>
                                        </p:tgtEl>
                                        <p:attrNameLst>
                                          <p:attrName>style.visibility</p:attrName>
                                        </p:attrNameLst>
                                      </p:cBhvr>
                                      <p:to>
                                        <p:strVal val="visible"/>
                                      </p:to>
                                    </p:set>
                                    <p:anim calcmode="lin" valueType="num">
                                      <p:cBhvr additive="base">
                                        <p:cTn dur="500"/>
                                        <p:tgtEl>
                                          <p:spTgt spid="276">
                                            <p:txEl>
                                              <p:pRg end="6" st="6"/>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6">
                                            <p:txEl>
                                              <p:pRg end="7" st="7"/>
                                            </p:txEl>
                                          </p:spTgt>
                                        </p:tgtEl>
                                        <p:attrNameLst>
                                          <p:attrName>style.visibility</p:attrName>
                                        </p:attrNameLst>
                                      </p:cBhvr>
                                      <p:to>
                                        <p:strVal val="visible"/>
                                      </p:to>
                                    </p:set>
                                    <p:anim calcmode="lin" valueType="num">
                                      <p:cBhvr additive="base">
                                        <p:cTn dur="500"/>
                                        <p:tgtEl>
                                          <p:spTgt spid="276">
                                            <p:txEl>
                                              <p:pRg end="7" st="7"/>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81" name="Shape 281"/>
        <p:cNvGrpSpPr/>
        <p:nvPr/>
      </p:nvGrpSpPr>
      <p:grpSpPr>
        <a:xfrm>
          <a:off x="0" y="0"/>
          <a:ext cx="0" cy="0"/>
          <a:chOff x="0" y="0"/>
          <a:chExt cx="0" cy="0"/>
        </a:xfrm>
      </p:grpSpPr>
      <p:sp>
        <p:nvSpPr>
          <p:cNvPr id="282" name="Shape 282"/>
          <p:cNvSpPr txBox="1"/>
          <p:nvPr>
            <p:ph type="title"/>
          </p:nvPr>
        </p:nvSpPr>
        <p:spPr>
          <a:xfrm>
            <a:off x="457200" y="228600"/>
            <a:ext cx="8229600" cy="1143000"/>
          </a:xfrm>
          <a:prstGeom prst="rect">
            <a:avLst/>
          </a:prstGeom>
          <a:noFill/>
          <a:ln>
            <a:noFill/>
          </a:ln>
        </p:spPr>
        <p:txBody>
          <a:bodyPr anchorCtr="0" anchor="ctr" bIns="45700" lIns="91425" rIns="91425" tIns="45700">
            <a:noAutofit/>
          </a:bodyPr>
          <a:lstStyle/>
          <a:p>
            <a:pPr indent="0" lvl="0" marL="0" marR="0" rtl="0" algn="ctr">
              <a:lnSpc>
                <a:spcPct val="100000"/>
              </a:lnSpc>
              <a:spcBef>
                <a:spcPts val="0"/>
              </a:spcBef>
              <a:spcAft>
                <a:spcPts val="0"/>
              </a:spcAft>
              <a:buClr>
                <a:schemeClr val="lt2"/>
              </a:buClr>
              <a:buSzPct val="25000"/>
              <a:buFont typeface="Arial"/>
              <a:buNone/>
            </a:pPr>
            <a:r>
              <a:rPr b="1" i="0" lang="en-US" sz="4400" u="none" cap="none" strike="noStrike">
                <a:solidFill>
                  <a:schemeClr val="lt2"/>
                </a:solidFill>
                <a:latin typeface="Arial"/>
                <a:ea typeface="Arial"/>
                <a:cs typeface="Arial"/>
                <a:sym typeface="Arial"/>
              </a:rPr>
              <a:t>¿Es esto importante? </a:t>
            </a:r>
          </a:p>
        </p:txBody>
      </p:sp>
      <p:sp>
        <p:nvSpPr>
          <p:cNvPr id="283" name="Shape 283"/>
          <p:cNvSpPr txBox="1"/>
          <p:nvPr>
            <p:ph idx="1" type="body"/>
          </p:nvPr>
        </p:nvSpPr>
        <p:spPr>
          <a:xfrm>
            <a:off x="457200" y="1600200"/>
            <a:ext cx="8229600" cy="4495800"/>
          </a:xfrm>
          <a:prstGeom prst="rect">
            <a:avLst/>
          </a:prstGeom>
          <a:noFill/>
          <a:ln>
            <a:noFill/>
          </a:ln>
        </p:spPr>
        <p:txBody>
          <a:bodyPr anchorCtr="0" anchor="t" bIns="45700" lIns="91425" rIns="91425" tIns="45700">
            <a:noAutofit/>
          </a:bodyPr>
          <a:lstStyle/>
          <a:p>
            <a:pPr indent="-342900" lvl="0" marL="342900" marR="0" rtl="0" algn="l">
              <a:lnSpc>
                <a:spcPct val="100000"/>
              </a:lnSpc>
              <a:spcBef>
                <a:spcPts val="0"/>
              </a:spcBef>
              <a:spcAft>
                <a:spcPts val="0"/>
              </a:spcAft>
              <a:buClr>
                <a:schemeClr val="lt2"/>
              </a:buClr>
              <a:buSzPct val="100000"/>
              <a:buFont typeface="Arial"/>
              <a:buChar char="•"/>
            </a:pPr>
            <a:r>
              <a:rPr b="1" i="0" lang="en-US" sz="3200" u="none" cap="none" strike="noStrike">
                <a:solidFill>
                  <a:schemeClr val="lt1"/>
                </a:solidFill>
                <a:latin typeface="Arial"/>
                <a:ea typeface="Arial"/>
                <a:cs typeface="Arial"/>
                <a:sym typeface="Arial"/>
              </a:rPr>
              <a:t>Teología del trabajo y descanso</a:t>
            </a:r>
          </a:p>
          <a:p>
            <a:pPr indent="-342900" lvl="0" marL="342900" marR="0" rtl="0" algn="l">
              <a:lnSpc>
                <a:spcPct val="100000"/>
              </a:lnSpc>
              <a:spcBef>
                <a:spcPts val="640"/>
              </a:spcBef>
              <a:spcAft>
                <a:spcPts val="0"/>
              </a:spcAft>
              <a:buClr>
                <a:schemeClr val="lt2"/>
              </a:buClr>
              <a:buSzPct val="100000"/>
              <a:buFont typeface="Arial"/>
              <a:buChar char="•"/>
            </a:pPr>
            <a:r>
              <a:rPr b="1" i="0" lang="en-US" sz="3200" u="none" cap="none" strike="noStrike">
                <a:solidFill>
                  <a:schemeClr val="lt1"/>
                </a:solidFill>
                <a:latin typeface="Arial"/>
                <a:ea typeface="Arial"/>
                <a:cs typeface="Arial"/>
                <a:sym typeface="Arial"/>
              </a:rPr>
              <a:t>Barreras de idioma y cultura</a:t>
            </a:r>
          </a:p>
          <a:p>
            <a:pPr indent="-342900" lvl="0" marL="342900" marR="0" rtl="0" algn="l">
              <a:lnSpc>
                <a:spcPct val="100000"/>
              </a:lnSpc>
              <a:spcBef>
                <a:spcPts val="640"/>
              </a:spcBef>
              <a:spcAft>
                <a:spcPts val="0"/>
              </a:spcAft>
              <a:buClr>
                <a:schemeClr val="lt2"/>
              </a:buClr>
              <a:buSzPct val="100000"/>
              <a:buFont typeface="Arial"/>
              <a:buChar char="•"/>
            </a:pPr>
            <a:r>
              <a:rPr b="1" i="0" lang="en-US" sz="3200" u="none" cap="none" strike="noStrike">
                <a:solidFill>
                  <a:schemeClr val="lt1"/>
                </a:solidFill>
                <a:latin typeface="Arial"/>
                <a:ea typeface="Arial"/>
                <a:cs typeface="Arial"/>
                <a:sym typeface="Arial"/>
              </a:rPr>
              <a:t>Aspectos de la familia extendida incluyendo la responsabilidad por los padres  </a:t>
            </a:r>
          </a:p>
          <a:p>
            <a:pPr indent="-342900" lvl="0" marL="342900" marR="0" rtl="0" algn="l">
              <a:lnSpc>
                <a:spcPct val="100000"/>
              </a:lnSpc>
              <a:spcBef>
                <a:spcPts val="640"/>
              </a:spcBef>
              <a:spcAft>
                <a:spcPts val="0"/>
              </a:spcAft>
              <a:buClr>
                <a:schemeClr val="lt2"/>
              </a:buClr>
              <a:buSzPct val="100000"/>
              <a:buFont typeface="Arial"/>
              <a:buChar char="•"/>
            </a:pPr>
            <a:r>
              <a:rPr b="1" i="0" lang="en-US" sz="3200" u="none" cap="none" strike="noStrike">
                <a:solidFill>
                  <a:schemeClr val="lt1"/>
                </a:solidFill>
                <a:latin typeface="Arial"/>
                <a:ea typeface="Arial"/>
                <a:cs typeface="Arial"/>
                <a:sym typeface="Arial"/>
              </a:rPr>
              <a:t>Roles y expectativas para la mujeres</a:t>
            </a:r>
          </a:p>
          <a:p>
            <a:pPr indent="-342900" lvl="0" marL="342900" marR="0" rtl="0" algn="l">
              <a:lnSpc>
                <a:spcPct val="100000"/>
              </a:lnSpc>
              <a:spcBef>
                <a:spcPts val="640"/>
              </a:spcBef>
              <a:spcAft>
                <a:spcPts val="0"/>
              </a:spcAft>
              <a:buClr>
                <a:schemeClr val="lt2"/>
              </a:buClr>
              <a:buSzPct val="100000"/>
              <a:buFont typeface="Arial"/>
              <a:buChar char="•"/>
            </a:pPr>
            <a:r>
              <a:rPr b="1" i="0" lang="en-US" sz="3200" u="none" cap="none" strike="noStrike">
                <a:solidFill>
                  <a:schemeClr val="lt1"/>
                </a:solidFill>
                <a:latin typeface="Arial"/>
                <a:ea typeface="Arial"/>
                <a:cs typeface="Arial"/>
                <a:sym typeface="Arial"/>
              </a:rPr>
              <a:t>Hijos de misioneros </a:t>
            </a: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83">
                                            <p:txEl>
                                              <p:pRg end="0" st="0"/>
                                            </p:txEl>
                                          </p:spTgt>
                                        </p:tgtEl>
                                        <p:attrNameLst>
                                          <p:attrName>style.visibility</p:attrName>
                                        </p:attrNameLst>
                                      </p:cBhvr>
                                      <p:to>
                                        <p:strVal val="visible"/>
                                      </p:to>
                                    </p:set>
                                    <p:anim calcmode="lin" valueType="num">
                                      <p:cBhvr additive="base">
                                        <p:cTn dur="500"/>
                                        <p:tgtEl>
                                          <p:spTgt spid="283">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83">
                                            <p:txEl>
                                              <p:pRg end="1" st="1"/>
                                            </p:txEl>
                                          </p:spTgt>
                                        </p:tgtEl>
                                        <p:attrNameLst>
                                          <p:attrName>style.visibility</p:attrName>
                                        </p:attrNameLst>
                                      </p:cBhvr>
                                      <p:to>
                                        <p:strVal val="visible"/>
                                      </p:to>
                                    </p:set>
                                    <p:anim calcmode="lin" valueType="num">
                                      <p:cBhvr additive="base">
                                        <p:cTn dur="500"/>
                                        <p:tgtEl>
                                          <p:spTgt spid="283">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83">
                                            <p:txEl>
                                              <p:pRg end="2" st="2"/>
                                            </p:txEl>
                                          </p:spTgt>
                                        </p:tgtEl>
                                        <p:attrNameLst>
                                          <p:attrName>style.visibility</p:attrName>
                                        </p:attrNameLst>
                                      </p:cBhvr>
                                      <p:to>
                                        <p:strVal val="visible"/>
                                      </p:to>
                                    </p:set>
                                    <p:anim calcmode="lin" valueType="num">
                                      <p:cBhvr additive="base">
                                        <p:cTn dur="500"/>
                                        <p:tgtEl>
                                          <p:spTgt spid="283">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83">
                                            <p:txEl>
                                              <p:pRg end="3" st="3"/>
                                            </p:txEl>
                                          </p:spTgt>
                                        </p:tgtEl>
                                        <p:attrNameLst>
                                          <p:attrName>style.visibility</p:attrName>
                                        </p:attrNameLst>
                                      </p:cBhvr>
                                      <p:to>
                                        <p:strVal val="visible"/>
                                      </p:to>
                                    </p:set>
                                    <p:anim calcmode="lin" valueType="num">
                                      <p:cBhvr additive="base">
                                        <p:cTn dur="500"/>
                                        <p:tgtEl>
                                          <p:spTgt spid="283">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83">
                                            <p:txEl>
                                              <p:pRg end="4" st="4"/>
                                            </p:txEl>
                                          </p:spTgt>
                                        </p:tgtEl>
                                        <p:attrNameLst>
                                          <p:attrName>style.visibility</p:attrName>
                                        </p:attrNameLst>
                                      </p:cBhvr>
                                      <p:to>
                                        <p:strVal val="visible"/>
                                      </p:to>
                                    </p:set>
                                    <p:anim calcmode="lin" valueType="num">
                                      <p:cBhvr additive="base">
                                        <p:cTn dur="500"/>
                                        <p:tgtEl>
                                          <p:spTgt spid="283">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87" name="Shape 287"/>
        <p:cNvGrpSpPr/>
        <p:nvPr/>
      </p:nvGrpSpPr>
      <p:grpSpPr>
        <a:xfrm>
          <a:off x="0" y="0"/>
          <a:ext cx="0" cy="0"/>
          <a:chOff x="0" y="0"/>
          <a:chExt cx="0" cy="0"/>
        </a:xfrm>
      </p:grpSpPr>
      <p:sp>
        <p:nvSpPr>
          <p:cNvPr id="288" name="Shape 288"/>
          <p:cNvSpPr/>
          <p:nvPr/>
        </p:nvSpPr>
        <p:spPr>
          <a:xfrm>
            <a:off x="1600200" y="381000"/>
            <a:ext cx="6781800" cy="6172199"/>
          </a:xfrm>
          <a:prstGeom prst="ellipse">
            <a:avLst/>
          </a:prstGeom>
          <a:solidFill>
            <a:srgbClr val="CCECFF"/>
          </a:solidFill>
          <a:ln cap="flat" cmpd="sng" w="76200">
            <a:solidFill>
              <a:schemeClr val="lt1"/>
            </a:solidFill>
            <a:prstDash val="solid"/>
            <a:miter/>
            <a:headEnd len="med" w="med" type="none"/>
            <a:tailEnd len="med" w="med" type="none"/>
          </a:ln>
        </p:spPr>
        <p:txBody>
          <a:bodyPr anchorCtr="0" anchor="ctr"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sp>
        <p:nvSpPr>
          <p:cNvPr id="289" name="Shape 289"/>
          <p:cNvSpPr/>
          <p:nvPr/>
        </p:nvSpPr>
        <p:spPr>
          <a:xfrm>
            <a:off x="2438400" y="1143000"/>
            <a:ext cx="5257799" cy="4724400"/>
          </a:xfrm>
          <a:prstGeom prst="ellipse">
            <a:avLst/>
          </a:prstGeom>
          <a:solidFill>
            <a:srgbClr val="0099FF"/>
          </a:solidFill>
          <a:ln cap="flat" cmpd="sng" w="57150">
            <a:solidFill>
              <a:schemeClr val="lt1"/>
            </a:solidFill>
            <a:prstDash val="solid"/>
            <a:miter/>
            <a:headEnd len="med" w="med" type="none"/>
            <a:tailEnd len="med" w="med" type="none"/>
          </a:ln>
        </p:spPr>
        <p:txBody>
          <a:bodyPr anchorCtr="0" anchor="ctr"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sp>
        <p:nvSpPr>
          <p:cNvPr id="290" name="Shape 290"/>
          <p:cNvSpPr/>
          <p:nvPr/>
        </p:nvSpPr>
        <p:spPr>
          <a:xfrm>
            <a:off x="3200400" y="1981200"/>
            <a:ext cx="3581399" cy="3124199"/>
          </a:xfrm>
          <a:prstGeom prst="ellipse">
            <a:avLst/>
          </a:prstGeom>
          <a:solidFill>
            <a:srgbClr val="0066CC"/>
          </a:solidFill>
          <a:ln cap="flat" cmpd="sng" w="57150">
            <a:solidFill>
              <a:schemeClr val="lt1"/>
            </a:solidFill>
            <a:prstDash val="solid"/>
            <a:miter/>
            <a:headEnd len="med" w="med" type="none"/>
            <a:tailEnd len="med" w="med" type="none"/>
          </a:ln>
        </p:spPr>
        <p:txBody>
          <a:bodyPr anchorCtr="0" anchor="ctr" bIns="45700" lIns="91425" rIns="91425"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sp>
        <p:nvSpPr>
          <p:cNvPr id="291" name="Shape 291"/>
          <p:cNvSpPr/>
          <p:nvPr/>
        </p:nvSpPr>
        <p:spPr>
          <a:xfrm>
            <a:off x="4267200" y="2819400"/>
            <a:ext cx="1447800" cy="1219199"/>
          </a:xfrm>
          <a:prstGeom prst="ellipse">
            <a:avLst/>
          </a:prstGeom>
          <a:solidFill>
            <a:srgbClr val="66CCFF"/>
          </a:solidFill>
          <a:ln cap="flat" cmpd="sng" w="57150">
            <a:solidFill>
              <a:schemeClr val="lt1"/>
            </a:solidFill>
            <a:prstDash val="solid"/>
            <a:miter/>
            <a:headEnd len="med" w="med" type="none"/>
            <a:tailEnd len="med" w="med" type="none"/>
          </a:ln>
        </p:spPr>
        <p:txBody>
          <a:bodyPr anchorCtr="0" anchor="ctr" bIns="45700" lIns="91425" rIns="91425" tIns="45700">
            <a:noAutofit/>
          </a:bodyPr>
          <a:lstStyle/>
          <a:p>
            <a:pPr indent="0" lvl="0" marL="0" marR="0" rtl="0" algn="ctr">
              <a:lnSpc>
                <a:spcPct val="100000"/>
              </a:lnSpc>
              <a:spcBef>
                <a:spcPts val="0"/>
              </a:spcBef>
              <a:spcAft>
                <a:spcPts val="0"/>
              </a:spcAft>
              <a:buClr>
                <a:schemeClr val="dk2"/>
              </a:buClr>
              <a:buSzPct val="25000"/>
              <a:buFont typeface="Tahoma"/>
              <a:buNone/>
            </a:pPr>
            <a:r>
              <a:rPr b="1" i="0" lang="en-US" sz="2000" u="none">
                <a:solidFill>
                  <a:schemeClr val="dk2"/>
                </a:solidFill>
                <a:latin typeface="Tahoma"/>
                <a:ea typeface="Tahoma"/>
                <a:cs typeface="Tahoma"/>
                <a:sym typeface="Tahoma"/>
              </a:rPr>
              <a:t>Cuidado del </a:t>
            </a:r>
          </a:p>
          <a:p>
            <a:pPr indent="0" lvl="0" marL="0" marR="0" rtl="0" algn="ctr">
              <a:lnSpc>
                <a:spcPct val="100000"/>
              </a:lnSpc>
              <a:spcBef>
                <a:spcPts val="0"/>
              </a:spcBef>
              <a:spcAft>
                <a:spcPts val="0"/>
              </a:spcAft>
              <a:buClr>
                <a:schemeClr val="dk2"/>
              </a:buClr>
              <a:buSzPct val="25000"/>
              <a:buFont typeface="Tahoma"/>
              <a:buNone/>
            </a:pPr>
            <a:r>
              <a:rPr b="1" i="0" lang="en-US" sz="2000" u="none">
                <a:solidFill>
                  <a:schemeClr val="dk2"/>
                </a:solidFill>
                <a:latin typeface="Tahoma"/>
                <a:ea typeface="Tahoma"/>
                <a:cs typeface="Tahoma"/>
                <a:sym typeface="Tahoma"/>
              </a:rPr>
              <a:t>Maestro</a:t>
            </a:r>
          </a:p>
        </p:txBody>
      </p:sp>
      <p:sp>
        <p:nvSpPr>
          <p:cNvPr id="292" name="Shape 292"/>
          <p:cNvSpPr txBox="1"/>
          <p:nvPr/>
        </p:nvSpPr>
        <p:spPr>
          <a:xfrm>
            <a:off x="4343400" y="2362200"/>
            <a:ext cx="1371599" cy="701674"/>
          </a:xfrm>
          <a:prstGeom prst="rect">
            <a:avLst/>
          </a:prstGeom>
          <a:solidFill>
            <a:srgbClr val="F8F8F8"/>
          </a:solidFill>
          <a:ln>
            <a:noFill/>
          </a:ln>
        </p:spPr>
        <p:txBody>
          <a:bodyPr anchorCtr="0" anchor="t" bIns="45700" lIns="91425" rIns="91425" tIns="45700">
            <a:noAutofit/>
          </a:bodyPr>
          <a:lstStyle/>
          <a:p>
            <a:pPr indent="0" lvl="0" marL="0" marR="0" rtl="0" algn="ctr">
              <a:lnSpc>
                <a:spcPct val="100000"/>
              </a:lnSpc>
              <a:spcBef>
                <a:spcPts val="0"/>
              </a:spcBef>
              <a:spcAft>
                <a:spcPts val="0"/>
              </a:spcAft>
              <a:buClr>
                <a:schemeClr val="dk2"/>
              </a:buClr>
              <a:buSzPct val="25000"/>
              <a:buFont typeface="Tahoma"/>
              <a:buNone/>
            </a:pPr>
            <a:r>
              <a:rPr b="1" i="0" lang="en-US" sz="2000" u="none">
                <a:solidFill>
                  <a:schemeClr val="dk2"/>
                </a:solidFill>
                <a:latin typeface="Tahoma"/>
                <a:ea typeface="Tahoma"/>
                <a:cs typeface="Tahoma"/>
                <a:sym typeface="Tahoma"/>
              </a:rPr>
              <a:t>Cuidado propio</a:t>
            </a:r>
          </a:p>
        </p:txBody>
      </p:sp>
      <p:sp>
        <p:nvSpPr>
          <p:cNvPr id="293" name="Shape 293"/>
          <p:cNvSpPr txBox="1"/>
          <p:nvPr/>
        </p:nvSpPr>
        <p:spPr>
          <a:xfrm>
            <a:off x="4114800" y="4267200"/>
            <a:ext cx="1752600" cy="641350"/>
          </a:xfrm>
          <a:prstGeom prst="rect">
            <a:avLst/>
          </a:prstGeom>
          <a:solidFill>
            <a:srgbClr val="F8F8F8"/>
          </a:solidFill>
          <a:ln>
            <a:noFill/>
          </a:ln>
        </p:spPr>
        <p:txBody>
          <a:bodyPr anchorCtr="0" anchor="t" bIns="45700" lIns="91425" rIns="91425" tIns="45700">
            <a:noAutofit/>
          </a:bodyPr>
          <a:lstStyle/>
          <a:p>
            <a:pPr indent="0" lvl="0" marL="0" marR="0" rtl="0" algn="ctr">
              <a:lnSpc>
                <a:spcPct val="100000"/>
              </a:lnSpc>
              <a:spcBef>
                <a:spcPts val="0"/>
              </a:spcBef>
              <a:spcAft>
                <a:spcPts val="0"/>
              </a:spcAft>
              <a:buClr>
                <a:schemeClr val="dk2"/>
              </a:buClr>
              <a:buSzPct val="25000"/>
              <a:buFont typeface="Tahoma"/>
              <a:buNone/>
            </a:pPr>
            <a:r>
              <a:rPr b="1" i="0" lang="en-US" sz="1800" u="none">
                <a:solidFill>
                  <a:schemeClr val="dk2"/>
                </a:solidFill>
                <a:latin typeface="Tahoma"/>
                <a:ea typeface="Tahoma"/>
                <a:cs typeface="Tahoma"/>
                <a:sym typeface="Tahoma"/>
              </a:rPr>
              <a:t>Cuidado Mutuo</a:t>
            </a:r>
          </a:p>
        </p:txBody>
      </p:sp>
      <p:sp>
        <p:nvSpPr>
          <p:cNvPr id="294" name="Shape 294"/>
          <p:cNvSpPr txBox="1"/>
          <p:nvPr/>
        </p:nvSpPr>
        <p:spPr>
          <a:xfrm>
            <a:off x="3733800" y="1447800"/>
            <a:ext cx="2666999" cy="822324"/>
          </a:xfrm>
          <a:prstGeom prst="rect">
            <a:avLst/>
          </a:prstGeom>
          <a:solidFill>
            <a:srgbClr val="F8F8F8"/>
          </a:solidFill>
          <a:ln>
            <a:noFill/>
          </a:ln>
        </p:spPr>
        <p:txBody>
          <a:bodyPr anchorCtr="0" anchor="t" bIns="45700" lIns="91425" rIns="91425" tIns="45700">
            <a:noAutofit/>
          </a:bodyPr>
          <a:lstStyle/>
          <a:p>
            <a:pPr indent="0" lvl="0" marL="0" marR="0" rtl="0" algn="ctr">
              <a:lnSpc>
                <a:spcPct val="100000"/>
              </a:lnSpc>
              <a:spcBef>
                <a:spcPts val="0"/>
              </a:spcBef>
              <a:spcAft>
                <a:spcPts val="0"/>
              </a:spcAft>
              <a:buClr>
                <a:schemeClr val="dk2"/>
              </a:buClr>
              <a:buSzPct val="25000"/>
              <a:buFont typeface="Tahoma"/>
              <a:buNone/>
            </a:pPr>
            <a:r>
              <a:rPr b="1" i="0" lang="en-US" sz="2400" u="none">
                <a:solidFill>
                  <a:schemeClr val="dk2"/>
                </a:solidFill>
                <a:latin typeface="Tahoma"/>
                <a:ea typeface="Tahoma"/>
                <a:cs typeface="Tahoma"/>
                <a:sym typeface="Tahoma"/>
              </a:rPr>
              <a:t>Cuidado del “Enviador”</a:t>
            </a:r>
          </a:p>
        </p:txBody>
      </p:sp>
      <p:sp>
        <p:nvSpPr>
          <p:cNvPr id="295" name="Shape 295"/>
          <p:cNvSpPr txBox="1"/>
          <p:nvPr/>
        </p:nvSpPr>
        <p:spPr>
          <a:xfrm>
            <a:off x="3810000" y="685800"/>
            <a:ext cx="2438399" cy="701674"/>
          </a:xfrm>
          <a:prstGeom prst="rect">
            <a:avLst/>
          </a:prstGeom>
          <a:solidFill>
            <a:schemeClr val="accent1"/>
          </a:solid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dk2"/>
              </a:buClr>
              <a:buSzPct val="25000"/>
              <a:buFont typeface="Tahoma"/>
              <a:buNone/>
            </a:pPr>
            <a:r>
              <a:rPr b="1" i="0" lang="en-US" sz="2000" u="none">
                <a:solidFill>
                  <a:schemeClr val="dk2"/>
                </a:solidFill>
                <a:latin typeface="Tahoma"/>
                <a:ea typeface="Tahoma"/>
                <a:cs typeface="Tahoma"/>
                <a:sym typeface="Tahoma"/>
              </a:rPr>
              <a:t>Cuidado Especializado</a:t>
            </a:r>
          </a:p>
        </p:txBody>
      </p:sp>
      <p:sp>
        <p:nvSpPr>
          <p:cNvPr id="296" name="Shape 296"/>
          <p:cNvSpPr txBox="1"/>
          <p:nvPr/>
        </p:nvSpPr>
        <p:spPr>
          <a:xfrm>
            <a:off x="288925" y="163511"/>
            <a:ext cx="4448175" cy="976312"/>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7F7F7F"/>
              </a:buClr>
              <a:buSzPct val="25000"/>
              <a:buFont typeface="Arial"/>
              <a:buNone/>
            </a:pPr>
            <a:r>
              <a:rPr b="1" i="0" lang="en-US" sz="2000" u="none">
                <a:solidFill>
                  <a:srgbClr val="7F7F7F"/>
                </a:solidFill>
                <a:latin typeface="Arial"/>
                <a:ea typeface="Arial"/>
                <a:cs typeface="Arial"/>
                <a:sym typeface="Arial"/>
              </a:rPr>
              <a:t>Del libro</a:t>
            </a:r>
          </a:p>
          <a:p>
            <a:pPr indent="0" lvl="0" marL="0" marR="0" rtl="0" algn="l">
              <a:lnSpc>
                <a:spcPct val="100000"/>
              </a:lnSpc>
              <a:spcBef>
                <a:spcPts val="0"/>
              </a:spcBef>
              <a:spcAft>
                <a:spcPts val="0"/>
              </a:spcAft>
              <a:buClr>
                <a:srgbClr val="7F7F7F"/>
              </a:buClr>
              <a:buSzPct val="25000"/>
              <a:buFont typeface="Arial"/>
              <a:buNone/>
            </a:pPr>
            <a:r>
              <a:rPr b="1" i="0" lang="en-US" sz="2000" u="none">
                <a:solidFill>
                  <a:srgbClr val="7F7F7F"/>
                </a:solidFill>
                <a:latin typeface="Arial"/>
                <a:ea typeface="Arial"/>
                <a:cs typeface="Arial"/>
                <a:sym typeface="Arial"/>
              </a:rPr>
              <a:t>“Dando un buen Cuidado Pastoral</a:t>
            </a:r>
            <a:r>
              <a:rPr b="1" i="0" lang="en-US" sz="2000" u="none">
                <a:solidFill>
                  <a:schemeClr val="lt1"/>
                </a:solidFill>
                <a:latin typeface="Arial"/>
                <a:ea typeface="Arial"/>
                <a:cs typeface="Arial"/>
                <a:sym typeface="Arial"/>
              </a:rPr>
              <a:t>”</a:t>
            </a:r>
          </a:p>
          <a:p>
            <a:pPr indent="0" lvl="0" marL="0" marR="0" rtl="0" algn="l">
              <a:lnSpc>
                <a:spcPct val="100000"/>
              </a:lnSpc>
              <a:spcBef>
                <a:spcPts val="0"/>
              </a:spcBef>
              <a:spcAft>
                <a:spcPts val="0"/>
              </a:spcAft>
              <a:buClr>
                <a:schemeClr val="lt1"/>
              </a:buClr>
              <a:buSzPct val="25000"/>
              <a:buFont typeface="Arial"/>
              <a:buNone/>
            </a:pPr>
            <a:r>
              <a:rPr b="1" i="0" lang="en-US" sz="1800" u="none">
                <a:solidFill>
                  <a:schemeClr val="lt1"/>
                </a:solidFill>
                <a:latin typeface="Arial"/>
                <a:ea typeface="Arial"/>
                <a:cs typeface="Arial"/>
                <a:sym typeface="Arial"/>
              </a:rPr>
              <a:t>  </a:t>
            </a: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291"/>
                                        </p:tgtEl>
                                        <p:attrNameLst>
                                          <p:attrName>style.visibility</p:attrName>
                                        </p:attrNameLst>
                                      </p:cBhvr>
                                      <p:to>
                                        <p:strVal val="visible"/>
                                      </p:to>
                                    </p:set>
                                    <p:anim calcmode="lin" valueType="num">
                                      <p:cBhvr additive="base">
                                        <p:cTn dur="500"/>
                                        <p:tgtEl>
                                          <p:spTgt spid="291"/>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290"/>
                                        </p:tgtEl>
                                        <p:attrNameLst>
                                          <p:attrName>style.visibility</p:attrName>
                                        </p:attrNameLst>
                                      </p:cBhvr>
                                      <p:to>
                                        <p:strVal val="visible"/>
                                      </p:to>
                                    </p:set>
                                    <p:anim calcmode="lin" valueType="num">
                                      <p:cBhvr additive="base">
                                        <p:cTn dur="500"/>
                                        <p:tgtEl>
                                          <p:spTgt spid="290"/>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292"/>
                                        </p:tgtEl>
                                        <p:attrNameLst>
                                          <p:attrName>style.visibility</p:attrName>
                                        </p:attrNameLst>
                                      </p:cBhvr>
                                      <p:to>
                                        <p:strVal val="visible"/>
                                      </p:to>
                                    </p:set>
                                    <p:anim calcmode="lin" valueType="num">
                                      <p:cBhvr additive="base">
                                        <p:cTn dur="500"/>
                                        <p:tgtEl>
                                          <p:spTgt spid="292"/>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293"/>
                                        </p:tgtEl>
                                        <p:attrNameLst>
                                          <p:attrName>style.visibility</p:attrName>
                                        </p:attrNameLst>
                                      </p:cBhvr>
                                      <p:to>
                                        <p:strVal val="visible"/>
                                      </p:to>
                                    </p:set>
                                    <p:anim calcmode="lin" valueType="num">
                                      <p:cBhvr additive="base">
                                        <p:cTn dur="500"/>
                                        <p:tgtEl>
                                          <p:spTgt spid="293"/>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289"/>
                                        </p:tgtEl>
                                        <p:attrNameLst>
                                          <p:attrName>style.visibility</p:attrName>
                                        </p:attrNameLst>
                                      </p:cBhvr>
                                      <p:to>
                                        <p:strVal val="visible"/>
                                      </p:to>
                                    </p:set>
                                    <p:anim calcmode="lin" valueType="num">
                                      <p:cBhvr additive="base">
                                        <p:cTn dur="500"/>
                                        <p:tgtEl>
                                          <p:spTgt spid="289"/>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294"/>
                                        </p:tgtEl>
                                        <p:attrNameLst>
                                          <p:attrName>style.visibility</p:attrName>
                                        </p:attrNameLst>
                                      </p:cBhvr>
                                      <p:to>
                                        <p:strVal val="visible"/>
                                      </p:to>
                                    </p:set>
                                    <p:anim calcmode="lin" valueType="num">
                                      <p:cBhvr additive="base">
                                        <p:cTn dur="500"/>
                                        <p:tgtEl>
                                          <p:spTgt spid="294"/>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288"/>
                                        </p:tgtEl>
                                        <p:attrNameLst>
                                          <p:attrName>style.visibility</p:attrName>
                                        </p:attrNameLst>
                                      </p:cBhvr>
                                      <p:to>
                                        <p:strVal val="visible"/>
                                      </p:to>
                                    </p:set>
                                    <p:anim calcmode="lin" valueType="num">
                                      <p:cBhvr additive="base">
                                        <p:cTn dur="500"/>
                                        <p:tgtEl>
                                          <p:spTgt spid="288"/>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295"/>
                                        </p:tgtEl>
                                        <p:attrNameLst>
                                          <p:attrName>style.visibility</p:attrName>
                                        </p:attrNameLst>
                                      </p:cBhvr>
                                      <p:to>
                                        <p:strVal val="visible"/>
                                      </p:to>
                                    </p:set>
                                    <p:anim calcmode="lin" valueType="num">
                                      <p:cBhvr additive="base">
                                        <p:cTn dur="500"/>
                                        <p:tgtEl>
                                          <p:spTgt spid="295"/>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1_Mountain Top">
  <a:themeElements>
    <a:clrScheme name="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Mountain Top">
  <a:themeElements>
    <a:clrScheme name="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