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4"/>
  </p:notesMasterIdLst>
  <p:sldIdLst>
    <p:sldId id="348" r:id="rId2"/>
    <p:sldId id="385" r:id="rId3"/>
    <p:sldId id="386" r:id="rId4"/>
    <p:sldId id="387" r:id="rId5"/>
    <p:sldId id="388" r:id="rId6"/>
    <p:sldId id="384" r:id="rId7"/>
    <p:sldId id="257" r:id="rId8"/>
    <p:sldId id="259" r:id="rId9"/>
    <p:sldId id="260" r:id="rId10"/>
    <p:sldId id="261" r:id="rId11"/>
    <p:sldId id="262" r:id="rId12"/>
    <p:sldId id="263" r:id="rId13"/>
    <p:sldId id="333" r:id="rId14"/>
    <p:sldId id="301" r:id="rId15"/>
    <p:sldId id="302" r:id="rId16"/>
    <p:sldId id="303" r:id="rId17"/>
    <p:sldId id="304" r:id="rId18"/>
    <p:sldId id="305" r:id="rId19"/>
    <p:sldId id="383" r:id="rId20"/>
    <p:sldId id="307" r:id="rId21"/>
    <p:sldId id="283" r:id="rId22"/>
    <p:sldId id="308" r:id="rId23"/>
    <p:sldId id="312" r:id="rId24"/>
    <p:sldId id="313" r:id="rId25"/>
    <p:sldId id="375" r:id="rId26"/>
    <p:sldId id="346" r:id="rId27"/>
    <p:sldId id="316" r:id="rId28"/>
    <p:sldId id="382" r:id="rId29"/>
    <p:sldId id="317" r:id="rId30"/>
    <p:sldId id="318" r:id="rId31"/>
    <p:sldId id="319" r:id="rId32"/>
    <p:sldId id="266" r:id="rId33"/>
    <p:sldId id="369" r:id="rId34"/>
    <p:sldId id="331" r:id="rId35"/>
    <p:sldId id="320" r:id="rId36"/>
    <p:sldId id="370" r:id="rId37"/>
    <p:sldId id="358" r:id="rId38"/>
    <p:sldId id="372" r:id="rId39"/>
    <p:sldId id="371" r:id="rId40"/>
    <p:sldId id="321" r:id="rId41"/>
    <p:sldId id="322" r:id="rId42"/>
    <p:sldId id="373" r:id="rId43"/>
    <p:sldId id="374" r:id="rId44"/>
    <p:sldId id="328" r:id="rId45"/>
    <p:sldId id="326" r:id="rId46"/>
    <p:sldId id="349" r:id="rId47"/>
    <p:sldId id="350" r:id="rId48"/>
    <p:sldId id="351" r:id="rId49"/>
    <p:sldId id="352" r:id="rId50"/>
    <p:sldId id="353" r:id="rId51"/>
    <p:sldId id="356" r:id="rId52"/>
    <p:sldId id="354" r:id="rId53"/>
    <p:sldId id="363" r:id="rId54"/>
    <p:sldId id="364" r:id="rId55"/>
    <p:sldId id="365" r:id="rId56"/>
    <p:sldId id="380" r:id="rId57"/>
    <p:sldId id="366" r:id="rId58"/>
    <p:sldId id="379" r:id="rId59"/>
    <p:sldId id="357" r:id="rId60"/>
    <p:sldId id="362" r:id="rId61"/>
    <p:sldId id="378" r:id="rId62"/>
    <p:sldId id="376" r:id="rId6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EBE8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1507" autoAdjust="0"/>
  </p:normalViewPr>
  <p:slideViewPr>
    <p:cSldViewPr>
      <p:cViewPr varScale="1">
        <p:scale>
          <a:sx n="43" d="100"/>
          <a:sy n="43" d="100"/>
        </p:scale>
        <p:origin x="1420" y="52"/>
      </p:cViewPr>
      <p:guideLst>
        <p:guide orient="horz" pos="2160"/>
        <p:guide pos="2880"/>
      </p:guideLst>
    </p:cSldViewPr>
  </p:slideViewPr>
  <p:notesTextViewPr>
    <p:cViewPr>
      <p:scale>
        <a:sx n="3" d="2"/>
        <a:sy n="3" d="2"/>
      </p:scale>
      <p:origin x="0" y="0"/>
    </p:cViewPr>
  </p:notesTextViewPr>
  <p:sorterViewPr>
    <p:cViewPr>
      <p:scale>
        <a:sx n="66" d="100"/>
        <a:sy n="66" d="100"/>
      </p:scale>
      <p:origin x="0" y="3547"/>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7.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5568CC4-7DCF-4295-9800-D1C824C39D53}" type="datetimeFigureOut">
              <a:rPr lang="en-US" smtClean="0"/>
              <a:pPr/>
              <a:t>4/23/2020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C25C1D9-FEA6-4E07-B347-45CDF66DF073}" type="slidenum">
              <a:rPr lang="en-US" smtClean="0"/>
              <a:pPr/>
              <a:t>‹#›</a:t>
            </a:fld>
            <a:endParaRPr lang="en-US"/>
          </a:p>
        </p:txBody>
      </p:sp>
    </p:spTree>
    <p:extLst>
      <p:ext uri="{BB962C8B-B14F-4D97-AF65-F5344CB8AC3E}">
        <p14:creationId xmlns:p14="http://schemas.microsoft.com/office/powerpoint/2010/main" val="4052323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PE" sz="1200" kern="1200" dirty="0" smtClean="0">
                <a:solidFill>
                  <a:schemeClr val="tx1"/>
                </a:solidFill>
                <a:effectLst/>
                <a:latin typeface="+mn-lt"/>
                <a:ea typeface="+mn-ea"/>
                <a:cs typeface="+mn-cs"/>
              </a:rPr>
              <a:t>Bienvenidos al curso Rumbo a una iglesia misionera.</a:t>
            </a:r>
          </a:p>
          <a:p>
            <a:r>
              <a:rPr lang="es-PE" sz="1200" kern="1200" dirty="0" smtClean="0">
                <a:solidFill>
                  <a:schemeClr val="tx1"/>
                </a:solidFill>
                <a:effectLst/>
                <a:latin typeface="+mn-lt"/>
                <a:ea typeface="+mn-ea"/>
                <a:cs typeface="+mn-cs"/>
              </a:rPr>
              <a:t>Nos alegra que hayas decidido estudiar con nosotros. </a:t>
            </a:r>
          </a:p>
          <a:p>
            <a:endParaRPr lang="es-PE" dirty="0"/>
          </a:p>
        </p:txBody>
      </p:sp>
      <p:sp>
        <p:nvSpPr>
          <p:cNvPr id="4" name="Slide Number Placeholder 3"/>
          <p:cNvSpPr>
            <a:spLocks noGrp="1"/>
          </p:cNvSpPr>
          <p:nvPr>
            <p:ph type="sldNum" sz="quarter" idx="10"/>
          </p:nvPr>
        </p:nvSpPr>
        <p:spPr/>
        <p:txBody>
          <a:bodyPr/>
          <a:lstStyle/>
          <a:p>
            <a:fld id="{6C25C1D9-FEA6-4E07-B347-45CDF66DF073}" type="slidenum">
              <a:rPr lang="en-US" smtClean="0"/>
              <a:pPr/>
              <a:t>1</a:t>
            </a:fld>
            <a:endParaRPr lang="en-US"/>
          </a:p>
        </p:txBody>
      </p:sp>
    </p:spTree>
    <p:extLst>
      <p:ext uri="{BB962C8B-B14F-4D97-AF65-F5344CB8AC3E}">
        <p14:creationId xmlns:p14="http://schemas.microsoft.com/office/powerpoint/2010/main" val="35877134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a:ln/>
        </p:spPr>
      </p:sp>
      <p:sp>
        <p:nvSpPr>
          <p:cNvPr id="25603" name="Notes Placeholder 2"/>
          <p:cNvSpPr>
            <a:spLocks noGrp="1"/>
          </p:cNvSpPr>
          <p:nvPr>
            <p:ph type="body" idx="1"/>
          </p:nvPr>
        </p:nvSpPr>
        <p:spPr>
          <a:noFill/>
          <a:ln/>
        </p:spPr>
        <p:txBody>
          <a:bodyPr/>
          <a:lstStyle/>
          <a:p>
            <a:pPr eaLnBrk="1" hangingPunct="1"/>
            <a:endParaRPr lang="en-US" smtClean="0"/>
          </a:p>
        </p:txBody>
      </p:sp>
      <p:sp>
        <p:nvSpPr>
          <p:cNvPr id="25604" name="Slide Number Placeholder 3"/>
          <p:cNvSpPr>
            <a:spLocks noGrp="1"/>
          </p:cNvSpPr>
          <p:nvPr>
            <p:ph type="sldNum" sz="quarter" idx="5"/>
          </p:nvPr>
        </p:nvSpPr>
        <p:spPr>
          <a:noFill/>
        </p:spPr>
        <p:txBody>
          <a:bodyPr/>
          <a:lstStyle/>
          <a:p>
            <a:fld id="{534ECCC0-FEC5-443F-8245-5C4CA22AECAD}" type="slidenum">
              <a:rPr lang="en-US" smtClean="0"/>
              <a:pPr/>
              <a:t>11</a:t>
            </a:fld>
            <a:endParaRPr lang="en-US" smtClean="0"/>
          </a:p>
        </p:txBody>
      </p:sp>
    </p:spTree>
    <p:extLst>
      <p:ext uri="{BB962C8B-B14F-4D97-AF65-F5344CB8AC3E}">
        <p14:creationId xmlns:p14="http://schemas.microsoft.com/office/powerpoint/2010/main" val="41769934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a:ln/>
        </p:spPr>
      </p:sp>
      <p:sp>
        <p:nvSpPr>
          <p:cNvPr id="25603" name="Notes Placeholder 2"/>
          <p:cNvSpPr>
            <a:spLocks noGrp="1"/>
          </p:cNvSpPr>
          <p:nvPr>
            <p:ph type="body" idx="1"/>
          </p:nvPr>
        </p:nvSpPr>
        <p:spPr>
          <a:noFill/>
          <a:ln/>
        </p:spPr>
        <p:txBody>
          <a:bodyPr/>
          <a:lstStyle/>
          <a:p>
            <a:pPr eaLnBrk="1" hangingPunct="1"/>
            <a:endParaRPr lang="en-US" smtClean="0"/>
          </a:p>
        </p:txBody>
      </p:sp>
      <p:sp>
        <p:nvSpPr>
          <p:cNvPr id="25604" name="Slide Number Placeholder 3"/>
          <p:cNvSpPr>
            <a:spLocks noGrp="1"/>
          </p:cNvSpPr>
          <p:nvPr>
            <p:ph type="sldNum" sz="quarter" idx="5"/>
          </p:nvPr>
        </p:nvSpPr>
        <p:spPr>
          <a:noFill/>
        </p:spPr>
        <p:txBody>
          <a:bodyPr/>
          <a:lstStyle/>
          <a:p>
            <a:fld id="{534ECCC0-FEC5-443F-8245-5C4CA22AECAD}" type="slidenum">
              <a:rPr lang="en-US" smtClean="0"/>
              <a:pPr/>
              <a:t>12</a:t>
            </a:fld>
            <a:endParaRPr lang="en-US" smtClean="0"/>
          </a:p>
        </p:txBody>
      </p:sp>
    </p:spTree>
    <p:extLst>
      <p:ext uri="{BB962C8B-B14F-4D97-AF65-F5344CB8AC3E}">
        <p14:creationId xmlns:p14="http://schemas.microsoft.com/office/powerpoint/2010/main" val="40640936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a:ln/>
        </p:spPr>
      </p:sp>
      <p:sp>
        <p:nvSpPr>
          <p:cNvPr id="25603" name="Notes Placeholder 2"/>
          <p:cNvSpPr>
            <a:spLocks noGrp="1"/>
          </p:cNvSpPr>
          <p:nvPr>
            <p:ph type="body" idx="1"/>
          </p:nvPr>
        </p:nvSpPr>
        <p:spPr>
          <a:noFill/>
          <a:ln/>
        </p:spPr>
        <p:txBody>
          <a:bodyPr/>
          <a:lstStyle/>
          <a:p>
            <a:pPr eaLnBrk="1" hangingPunct="1"/>
            <a:endParaRPr lang="en-US" smtClean="0"/>
          </a:p>
        </p:txBody>
      </p:sp>
      <p:sp>
        <p:nvSpPr>
          <p:cNvPr id="25604" name="Slide Number Placeholder 3"/>
          <p:cNvSpPr>
            <a:spLocks noGrp="1"/>
          </p:cNvSpPr>
          <p:nvPr>
            <p:ph type="sldNum" sz="quarter" idx="5"/>
          </p:nvPr>
        </p:nvSpPr>
        <p:spPr>
          <a:noFill/>
        </p:spPr>
        <p:txBody>
          <a:bodyPr/>
          <a:lstStyle/>
          <a:p>
            <a:fld id="{534ECCC0-FEC5-443F-8245-5C4CA22AECAD}" type="slidenum">
              <a:rPr lang="en-US" smtClean="0"/>
              <a:pPr/>
              <a:t>13</a:t>
            </a:fld>
            <a:endParaRPr lang="en-US" smtClean="0"/>
          </a:p>
        </p:txBody>
      </p:sp>
    </p:spTree>
    <p:extLst>
      <p:ext uri="{BB962C8B-B14F-4D97-AF65-F5344CB8AC3E}">
        <p14:creationId xmlns:p14="http://schemas.microsoft.com/office/powerpoint/2010/main" val="28954176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a:ln/>
        </p:spPr>
      </p:sp>
      <p:sp>
        <p:nvSpPr>
          <p:cNvPr id="25603" name="Notes Placeholder 2"/>
          <p:cNvSpPr>
            <a:spLocks noGrp="1"/>
          </p:cNvSpPr>
          <p:nvPr>
            <p:ph type="body" idx="1"/>
          </p:nvPr>
        </p:nvSpPr>
        <p:spPr>
          <a:noFill/>
          <a:ln/>
        </p:spPr>
        <p:txBody>
          <a:bodyPr/>
          <a:lstStyle/>
          <a:p>
            <a:pPr lvl="0"/>
            <a:r>
              <a:rPr lang="es-PE" sz="1200" kern="1200" dirty="0" smtClean="0">
                <a:solidFill>
                  <a:schemeClr val="tx1"/>
                </a:solidFill>
                <a:effectLst/>
                <a:latin typeface="+mn-lt"/>
                <a:ea typeface="+mn-ea"/>
                <a:cs typeface="+mn-cs"/>
              </a:rPr>
              <a:t>Me imagino que Pablo la hubiera usado en sus cartas para animar a las iglesias.</a:t>
            </a:r>
          </a:p>
          <a:p>
            <a:pPr lvl="0"/>
            <a:r>
              <a:rPr lang="es-PE" sz="1200" kern="1200" dirty="0" smtClean="0">
                <a:solidFill>
                  <a:schemeClr val="tx1"/>
                </a:solidFill>
                <a:effectLst/>
                <a:latin typeface="+mn-lt"/>
                <a:ea typeface="+mn-ea"/>
                <a:cs typeface="+mn-cs"/>
              </a:rPr>
              <a:t>Me imagino que Pedro la hubiera citado cuando hablaba por todas partes.</a:t>
            </a:r>
          </a:p>
          <a:p>
            <a:r>
              <a:rPr lang="es-PE" sz="1200" kern="1200" dirty="0" smtClean="0">
                <a:solidFill>
                  <a:schemeClr val="tx1"/>
                </a:solidFill>
                <a:effectLst/>
                <a:latin typeface="+mn-lt"/>
                <a:ea typeface="+mn-ea"/>
                <a:cs typeface="+mn-cs"/>
              </a:rPr>
              <a:t>Algo tan bonito, tan profundo, tan importante. </a:t>
            </a:r>
          </a:p>
          <a:p>
            <a:r>
              <a:rPr lang="es-PE" sz="1200" kern="1200" dirty="0" smtClean="0">
                <a:solidFill>
                  <a:schemeClr val="tx1"/>
                </a:solidFill>
                <a:effectLst/>
                <a:latin typeface="+mn-lt"/>
                <a:ea typeface="+mn-ea"/>
                <a:cs typeface="+mn-cs"/>
              </a:rPr>
              <a:t>Y no se encuentra en otro lugar en el Nuevo Testamento. Las palabras de Jesús…sus últimas palabras…y nada. Me parece extraño.</a:t>
            </a:r>
          </a:p>
          <a:p>
            <a:pPr eaLnBrk="1" hangingPunct="1"/>
            <a:endParaRPr lang="en-US" dirty="0" smtClean="0"/>
          </a:p>
        </p:txBody>
      </p:sp>
      <p:sp>
        <p:nvSpPr>
          <p:cNvPr id="25604" name="Slide Number Placeholder 3"/>
          <p:cNvSpPr>
            <a:spLocks noGrp="1"/>
          </p:cNvSpPr>
          <p:nvPr>
            <p:ph type="sldNum" sz="quarter" idx="5"/>
          </p:nvPr>
        </p:nvSpPr>
        <p:spPr>
          <a:noFill/>
        </p:spPr>
        <p:txBody>
          <a:bodyPr/>
          <a:lstStyle/>
          <a:p>
            <a:fld id="{534ECCC0-FEC5-443F-8245-5C4CA22AECAD}" type="slidenum">
              <a:rPr lang="en-US" smtClean="0"/>
              <a:pPr/>
              <a:t>14</a:t>
            </a:fld>
            <a:endParaRPr lang="en-US" smtClean="0"/>
          </a:p>
        </p:txBody>
      </p:sp>
    </p:spTree>
    <p:extLst>
      <p:ext uri="{BB962C8B-B14F-4D97-AF65-F5344CB8AC3E}">
        <p14:creationId xmlns:p14="http://schemas.microsoft.com/office/powerpoint/2010/main" val="33694537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a:ln/>
        </p:spPr>
      </p:sp>
      <p:sp>
        <p:nvSpPr>
          <p:cNvPr id="25603" name="Notes Placeholder 2"/>
          <p:cNvSpPr>
            <a:spLocks noGrp="1"/>
          </p:cNvSpPr>
          <p:nvPr>
            <p:ph type="body" idx="1"/>
          </p:nvPr>
        </p:nvSpPr>
        <p:spPr>
          <a:noFill/>
          <a:ln/>
        </p:spPr>
        <p:txBody>
          <a:bodyPr/>
          <a:lstStyle/>
          <a:p>
            <a:pPr eaLnBrk="1" hangingPunct="1"/>
            <a:endParaRPr lang="en-US" smtClean="0"/>
          </a:p>
        </p:txBody>
      </p:sp>
      <p:sp>
        <p:nvSpPr>
          <p:cNvPr id="25604" name="Slide Number Placeholder 3"/>
          <p:cNvSpPr>
            <a:spLocks noGrp="1"/>
          </p:cNvSpPr>
          <p:nvPr>
            <p:ph type="sldNum" sz="quarter" idx="5"/>
          </p:nvPr>
        </p:nvSpPr>
        <p:spPr>
          <a:noFill/>
        </p:spPr>
        <p:txBody>
          <a:bodyPr/>
          <a:lstStyle/>
          <a:p>
            <a:fld id="{534ECCC0-FEC5-443F-8245-5C4CA22AECAD}" type="slidenum">
              <a:rPr lang="en-US" smtClean="0"/>
              <a:pPr/>
              <a:t>15</a:t>
            </a:fld>
            <a:endParaRPr lang="en-US" smtClean="0"/>
          </a:p>
        </p:txBody>
      </p:sp>
    </p:spTree>
    <p:extLst>
      <p:ext uri="{BB962C8B-B14F-4D97-AF65-F5344CB8AC3E}">
        <p14:creationId xmlns:p14="http://schemas.microsoft.com/office/powerpoint/2010/main" val="17775912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a:ln/>
        </p:spPr>
      </p:sp>
      <p:sp>
        <p:nvSpPr>
          <p:cNvPr id="25603" name="Notes Placeholder 2"/>
          <p:cNvSpPr>
            <a:spLocks noGrp="1"/>
          </p:cNvSpPr>
          <p:nvPr>
            <p:ph type="body" idx="1"/>
          </p:nvPr>
        </p:nvSpPr>
        <p:spPr>
          <a:noFill/>
          <a:ln/>
        </p:spPr>
        <p:txBody>
          <a:bodyPr/>
          <a:lstStyle/>
          <a:p>
            <a:pPr eaLnBrk="1" hangingPunct="1"/>
            <a:endParaRPr lang="en-US" smtClean="0"/>
          </a:p>
        </p:txBody>
      </p:sp>
      <p:sp>
        <p:nvSpPr>
          <p:cNvPr id="25604" name="Slide Number Placeholder 3"/>
          <p:cNvSpPr>
            <a:spLocks noGrp="1"/>
          </p:cNvSpPr>
          <p:nvPr>
            <p:ph type="sldNum" sz="quarter" idx="5"/>
          </p:nvPr>
        </p:nvSpPr>
        <p:spPr>
          <a:noFill/>
        </p:spPr>
        <p:txBody>
          <a:bodyPr/>
          <a:lstStyle/>
          <a:p>
            <a:fld id="{534ECCC0-FEC5-443F-8245-5C4CA22AECAD}" type="slidenum">
              <a:rPr lang="en-US" smtClean="0"/>
              <a:pPr/>
              <a:t>16</a:t>
            </a:fld>
            <a:endParaRPr lang="en-US" smtClean="0"/>
          </a:p>
        </p:txBody>
      </p:sp>
    </p:spTree>
    <p:extLst>
      <p:ext uri="{BB962C8B-B14F-4D97-AF65-F5344CB8AC3E}">
        <p14:creationId xmlns:p14="http://schemas.microsoft.com/office/powerpoint/2010/main" val="14182587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a:ln/>
        </p:spPr>
      </p:sp>
      <p:sp>
        <p:nvSpPr>
          <p:cNvPr id="25603" name="Notes Placeholder 2"/>
          <p:cNvSpPr>
            <a:spLocks noGrp="1"/>
          </p:cNvSpPr>
          <p:nvPr>
            <p:ph type="body" idx="1"/>
          </p:nvPr>
        </p:nvSpPr>
        <p:spPr>
          <a:noFill/>
          <a:ln/>
        </p:spPr>
        <p:txBody>
          <a:bodyPr/>
          <a:lstStyle/>
          <a:p>
            <a:pPr eaLnBrk="1" hangingPunct="1"/>
            <a:endParaRPr lang="en-US" smtClean="0"/>
          </a:p>
        </p:txBody>
      </p:sp>
      <p:sp>
        <p:nvSpPr>
          <p:cNvPr id="25604" name="Slide Number Placeholder 3"/>
          <p:cNvSpPr>
            <a:spLocks noGrp="1"/>
          </p:cNvSpPr>
          <p:nvPr>
            <p:ph type="sldNum" sz="quarter" idx="5"/>
          </p:nvPr>
        </p:nvSpPr>
        <p:spPr>
          <a:noFill/>
        </p:spPr>
        <p:txBody>
          <a:bodyPr/>
          <a:lstStyle/>
          <a:p>
            <a:fld id="{534ECCC0-FEC5-443F-8245-5C4CA22AECAD}" type="slidenum">
              <a:rPr lang="en-US" smtClean="0"/>
              <a:pPr/>
              <a:t>17</a:t>
            </a:fld>
            <a:endParaRPr lang="en-US" smtClean="0"/>
          </a:p>
        </p:txBody>
      </p:sp>
    </p:spTree>
    <p:extLst>
      <p:ext uri="{BB962C8B-B14F-4D97-AF65-F5344CB8AC3E}">
        <p14:creationId xmlns:p14="http://schemas.microsoft.com/office/powerpoint/2010/main" val="34219251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a:ln/>
        </p:spPr>
      </p:sp>
      <p:sp>
        <p:nvSpPr>
          <p:cNvPr id="25603" name="Notes Placeholder 2"/>
          <p:cNvSpPr>
            <a:spLocks noGrp="1"/>
          </p:cNvSpPr>
          <p:nvPr>
            <p:ph type="body" idx="1"/>
          </p:nvPr>
        </p:nvSpPr>
        <p:spPr>
          <a:noFill/>
          <a:ln/>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PE" sz="1200" kern="1200" dirty="0" smtClean="0">
                <a:solidFill>
                  <a:schemeClr val="tx1"/>
                </a:solidFill>
                <a:effectLst/>
                <a:latin typeface="+mn-lt"/>
                <a:ea typeface="+mn-ea"/>
                <a:cs typeface="+mn-cs"/>
              </a:rPr>
              <a:t>Pensamos que el Evangelio, o las Buenas Noticias, empezó con Jesús, pero no es así. Empezó 2000 años antes de Cristo, mucho antes.</a:t>
            </a:r>
          </a:p>
        </p:txBody>
      </p:sp>
      <p:sp>
        <p:nvSpPr>
          <p:cNvPr id="25604" name="Slide Number Placeholder 3"/>
          <p:cNvSpPr>
            <a:spLocks noGrp="1"/>
          </p:cNvSpPr>
          <p:nvPr>
            <p:ph type="sldNum" sz="quarter" idx="5"/>
          </p:nvPr>
        </p:nvSpPr>
        <p:spPr>
          <a:noFill/>
        </p:spPr>
        <p:txBody>
          <a:bodyPr/>
          <a:lstStyle/>
          <a:p>
            <a:fld id="{534ECCC0-FEC5-443F-8245-5C4CA22AECAD}" type="slidenum">
              <a:rPr lang="en-US" smtClean="0"/>
              <a:pPr/>
              <a:t>18</a:t>
            </a:fld>
            <a:endParaRPr lang="en-US" smtClean="0"/>
          </a:p>
        </p:txBody>
      </p:sp>
    </p:spTree>
    <p:extLst>
      <p:ext uri="{BB962C8B-B14F-4D97-AF65-F5344CB8AC3E}">
        <p14:creationId xmlns:p14="http://schemas.microsoft.com/office/powerpoint/2010/main" val="632231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a:ln/>
        </p:spPr>
      </p:sp>
      <p:sp>
        <p:nvSpPr>
          <p:cNvPr id="204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n-US" smtClean="0">
              <a:latin typeface="Arial" panose="020B0604020202020204" pitchFamily="34" charset="0"/>
              <a:ea typeface="ＭＳ Ｐゴシック" panose="020B0600070205080204" pitchFamily="34" charset="-128"/>
            </a:endParaRPr>
          </a:p>
        </p:txBody>
      </p:sp>
      <p:sp>
        <p:nvSpPr>
          <p:cNvPr id="204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26B19E48-16F8-4A23-8F08-6F3116EB21A1}" type="slidenum">
              <a:rPr lang="en-US" altLang="en-US" smtClean="0"/>
              <a:pPr/>
              <a:t>19</a:t>
            </a:fld>
            <a:endParaRPr lang="en-US" altLang="en-US" smtClean="0"/>
          </a:p>
        </p:txBody>
      </p:sp>
    </p:spTree>
    <p:extLst>
      <p:ext uri="{BB962C8B-B14F-4D97-AF65-F5344CB8AC3E}">
        <p14:creationId xmlns:p14="http://schemas.microsoft.com/office/powerpoint/2010/main" val="14211677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a:ln/>
        </p:spPr>
      </p:sp>
      <p:sp>
        <p:nvSpPr>
          <p:cNvPr id="25603" name="Notes Placeholder 2"/>
          <p:cNvSpPr>
            <a:spLocks noGrp="1"/>
          </p:cNvSpPr>
          <p:nvPr>
            <p:ph type="body" idx="1"/>
          </p:nvPr>
        </p:nvSpPr>
        <p:spPr>
          <a:noFill/>
          <a:ln/>
        </p:spPr>
        <p:txBody>
          <a:bodyPr/>
          <a:lstStyle/>
          <a:p>
            <a:pPr eaLnBrk="1" hangingPunct="1"/>
            <a:endParaRPr lang="en-US" smtClean="0"/>
          </a:p>
        </p:txBody>
      </p:sp>
      <p:sp>
        <p:nvSpPr>
          <p:cNvPr id="25604" name="Slide Number Placeholder 3"/>
          <p:cNvSpPr>
            <a:spLocks noGrp="1"/>
          </p:cNvSpPr>
          <p:nvPr>
            <p:ph type="sldNum" sz="quarter" idx="5"/>
          </p:nvPr>
        </p:nvSpPr>
        <p:spPr>
          <a:noFill/>
        </p:spPr>
        <p:txBody>
          <a:bodyPr/>
          <a:lstStyle/>
          <a:p>
            <a:fld id="{534ECCC0-FEC5-443F-8245-5C4CA22AECAD}" type="slidenum">
              <a:rPr lang="en-US" smtClean="0"/>
              <a:pPr/>
              <a:t>20</a:t>
            </a:fld>
            <a:endParaRPr lang="en-US" smtClean="0"/>
          </a:p>
        </p:txBody>
      </p:sp>
    </p:spTree>
    <p:extLst>
      <p:ext uri="{BB962C8B-B14F-4D97-AF65-F5344CB8AC3E}">
        <p14:creationId xmlns:p14="http://schemas.microsoft.com/office/powerpoint/2010/main" val="21933807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PE" sz="1200" b="1" kern="1200" dirty="0" smtClean="0">
                <a:solidFill>
                  <a:schemeClr val="tx1"/>
                </a:solidFill>
                <a:effectLst/>
                <a:latin typeface="+mn-lt"/>
                <a:ea typeface="+mn-ea"/>
                <a:cs typeface="+mn-cs"/>
              </a:rPr>
              <a:t>En cada clase, habrá momentos para conversar o hacer una dinámica de grupo, la cual puede ser en persona o por un medio virtual como WhatsApp.</a:t>
            </a:r>
            <a:endParaRPr lang="es-PE" sz="1200" kern="1200" dirty="0" smtClean="0">
              <a:solidFill>
                <a:schemeClr val="tx1"/>
              </a:solidFill>
              <a:effectLst/>
              <a:latin typeface="+mn-lt"/>
              <a:ea typeface="+mn-ea"/>
              <a:cs typeface="+mn-cs"/>
            </a:endParaRPr>
          </a:p>
          <a:p>
            <a:endParaRPr lang="es-PE"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C25C1D9-FEA6-4E07-B347-45CDF66DF073}" type="slidenum">
              <a:rPr lang="en-US" smtClean="0"/>
              <a:pPr/>
              <a:t>2</a:t>
            </a:fld>
            <a:endParaRPr lang="en-US"/>
          </a:p>
        </p:txBody>
      </p:sp>
    </p:spTree>
    <p:extLst>
      <p:ext uri="{BB962C8B-B14F-4D97-AF65-F5344CB8AC3E}">
        <p14:creationId xmlns:p14="http://schemas.microsoft.com/office/powerpoint/2010/main" val="40429936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a:ln/>
        </p:spPr>
      </p:sp>
      <p:sp>
        <p:nvSpPr>
          <p:cNvPr id="39939" name="Notes Placeholder 2"/>
          <p:cNvSpPr>
            <a:spLocks noGrp="1"/>
          </p:cNvSpPr>
          <p:nvPr>
            <p:ph type="body" idx="1"/>
          </p:nvPr>
        </p:nvSpPr>
        <p:spPr>
          <a:noFill/>
          <a:ln/>
        </p:spPr>
        <p:txBody>
          <a:bodyPr/>
          <a:lstStyle/>
          <a:p>
            <a:pPr eaLnBrk="1" hangingPunct="1"/>
            <a:endParaRPr lang="en-US" smtClean="0"/>
          </a:p>
        </p:txBody>
      </p:sp>
      <p:sp>
        <p:nvSpPr>
          <p:cNvPr id="39940" name="Slide Number Placeholder 3"/>
          <p:cNvSpPr>
            <a:spLocks noGrp="1"/>
          </p:cNvSpPr>
          <p:nvPr>
            <p:ph type="sldNum" sz="quarter" idx="5"/>
          </p:nvPr>
        </p:nvSpPr>
        <p:spPr>
          <a:noFill/>
        </p:spPr>
        <p:txBody>
          <a:bodyPr/>
          <a:lstStyle/>
          <a:p>
            <a:fld id="{48C9AF7C-C569-4376-88F6-61B86503F9A3}" type="slidenum">
              <a:rPr lang="en-US" smtClean="0"/>
              <a:pPr/>
              <a:t>21</a:t>
            </a:fld>
            <a:endParaRPr lang="en-US" smtClean="0"/>
          </a:p>
        </p:txBody>
      </p:sp>
    </p:spTree>
    <p:extLst>
      <p:ext uri="{BB962C8B-B14F-4D97-AF65-F5344CB8AC3E}">
        <p14:creationId xmlns:p14="http://schemas.microsoft.com/office/powerpoint/2010/main" val="41345853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a:ln/>
        </p:spPr>
      </p:sp>
      <p:sp>
        <p:nvSpPr>
          <p:cNvPr id="25603" name="Notes Placeholder 2"/>
          <p:cNvSpPr>
            <a:spLocks noGrp="1"/>
          </p:cNvSpPr>
          <p:nvPr>
            <p:ph type="body" idx="1"/>
          </p:nvPr>
        </p:nvSpPr>
        <p:spPr>
          <a:noFill/>
          <a:ln/>
        </p:spPr>
        <p:txBody>
          <a:bodyPr/>
          <a:lstStyle/>
          <a:p>
            <a:pPr eaLnBrk="1" hangingPunct="1"/>
            <a:endParaRPr lang="en-US" smtClean="0"/>
          </a:p>
        </p:txBody>
      </p:sp>
      <p:sp>
        <p:nvSpPr>
          <p:cNvPr id="25604" name="Slide Number Placeholder 3"/>
          <p:cNvSpPr>
            <a:spLocks noGrp="1"/>
          </p:cNvSpPr>
          <p:nvPr>
            <p:ph type="sldNum" sz="quarter" idx="5"/>
          </p:nvPr>
        </p:nvSpPr>
        <p:spPr>
          <a:noFill/>
        </p:spPr>
        <p:txBody>
          <a:bodyPr/>
          <a:lstStyle/>
          <a:p>
            <a:fld id="{534ECCC0-FEC5-443F-8245-5C4CA22AECAD}" type="slidenum">
              <a:rPr lang="en-US" smtClean="0"/>
              <a:pPr/>
              <a:t>22</a:t>
            </a:fld>
            <a:endParaRPr lang="en-US" smtClean="0"/>
          </a:p>
        </p:txBody>
      </p:sp>
    </p:spTree>
    <p:extLst>
      <p:ext uri="{BB962C8B-B14F-4D97-AF65-F5344CB8AC3E}">
        <p14:creationId xmlns:p14="http://schemas.microsoft.com/office/powerpoint/2010/main" val="10976767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a:ln/>
        </p:spPr>
      </p:sp>
      <p:sp>
        <p:nvSpPr>
          <p:cNvPr id="25603" name="Notes Placeholder 2"/>
          <p:cNvSpPr>
            <a:spLocks noGrp="1"/>
          </p:cNvSpPr>
          <p:nvPr>
            <p:ph type="body" idx="1"/>
          </p:nvPr>
        </p:nvSpPr>
        <p:spPr>
          <a:noFill/>
          <a:ln/>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PE" sz="1200" kern="1200" dirty="0" smtClean="0">
                <a:solidFill>
                  <a:schemeClr val="tx1"/>
                </a:solidFill>
                <a:effectLst/>
                <a:latin typeface="+mn-lt"/>
                <a:ea typeface="+mn-ea"/>
                <a:cs typeface="+mn-cs"/>
              </a:rPr>
              <a:t>Jesús estaba llamando la atención de los judíos, ellos no podían imaginarse que no fueron “los preferidos.” Esto es chocante. Imagínate. Jesús estaba diciendo que Su salvación—Su bendición—va más allá que a los que pensaban ser los únicos escogidos, iba hasta los gentiles. </a:t>
            </a:r>
          </a:p>
          <a:p>
            <a:pPr eaLnBrk="1" hangingPunct="1"/>
            <a:endParaRPr lang="en-US" dirty="0" smtClean="0"/>
          </a:p>
        </p:txBody>
      </p:sp>
      <p:sp>
        <p:nvSpPr>
          <p:cNvPr id="25604" name="Slide Number Placeholder 3"/>
          <p:cNvSpPr>
            <a:spLocks noGrp="1"/>
          </p:cNvSpPr>
          <p:nvPr>
            <p:ph type="sldNum" sz="quarter" idx="5"/>
          </p:nvPr>
        </p:nvSpPr>
        <p:spPr>
          <a:noFill/>
        </p:spPr>
        <p:txBody>
          <a:bodyPr/>
          <a:lstStyle/>
          <a:p>
            <a:fld id="{534ECCC0-FEC5-443F-8245-5C4CA22AECAD}" type="slidenum">
              <a:rPr lang="en-US" smtClean="0"/>
              <a:pPr/>
              <a:t>23</a:t>
            </a:fld>
            <a:endParaRPr lang="en-US" smtClean="0"/>
          </a:p>
        </p:txBody>
      </p:sp>
    </p:spTree>
    <p:extLst>
      <p:ext uri="{BB962C8B-B14F-4D97-AF65-F5344CB8AC3E}">
        <p14:creationId xmlns:p14="http://schemas.microsoft.com/office/powerpoint/2010/main" val="2725592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a:ln/>
        </p:spPr>
      </p:sp>
      <p:sp>
        <p:nvSpPr>
          <p:cNvPr id="25603" name="Notes Placeholder 2"/>
          <p:cNvSpPr>
            <a:spLocks noGrp="1"/>
          </p:cNvSpPr>
          <p:nvPr>
            <p:ph type="body" idx="1"/>
          </p:nvPr>
        </p:nvSpPr>
        <p:spPr>
          <a:noFill/>
          <a:ln/>
        </p:spPr>
        <p:txBody>
          <a:bodyPr/>
          <a:lstStyle/>
          <a:p>
            <a:r>
              <a:rPr lang="es-PE" sz="1200" b="1" kern="1200" dirty="0" smtClean="0">
                <a:solidFill>
                  <a:schemeClr val="tx1"/>
                </a:solidFill>
                <a:effectLst/>
                <a:latin typeface="+mn-lt"/>
                <a:ea typeface="+mn-ea"/>
                <a:cs typeface="+mn-cs"/>
              </a:rPr>
              <a:t>¡SOMOS LA IGLESIA!</a:t>
            </a:r>
            <a:endParaRPr lang="es-PE" sz="1200" kern="1200" dirty="0" smtClean="0">
              <a:solidFill>
                <a:schemeClr val="tx1"/>
              </a:solidFill>
              <a:effectLst/>
              <a:latin typeface="+mn-lt"/>
              <a:ea typeface="+mn-ea"/>
              <a:cs typeface="+mn-cs"/>
            </a:endParaRPr>
          </a:p>
          <a:p>
            <a:r>
              <a:rPr lang="es-PE" sz="1200" kern="1200" dirty="0" smtClean="0">
                <a:solidFill>
                  <a:schemeClr val="tx1"/>
                </a:solidFill>
                <a:effectLst/>
                <a:latin typeface="+mn-lt"/>
                <a:ea typeface="+mn-ea"/>
                <a:cs typeface="+mn-cs"/>
              </a:rPr>
              <a:t>Dios desea— y ha planeado— que todos los pueblos del mundo lo conozcan y lo adoren por medio de Jesucristo.</a:t>
            </a:r>
          </a:p>
          <a:p>
            <a:pPr eaLnBrk="1" hangingPunct="1"/>
            <a:endParaRPr lang="en-US" dirty="0" smtClean="0"/>
          </a:p>
        </p:txBody>
      </p:sp>
      <p:sp>
        <p:nvSpPr>
          <p:cNvPr id="25604" name="Slide Number Placeholder 3"/>
          <p:cNvSpPr>
            <a:spLocks noGrp="1"/>
          </p:cNvSpPr>
          <p:nvPr>
            <p:ph type="sldNum" sz="quarter" idx="5"/>
          </p:nvPr>
        </p:nvSpPr>
        <p:spPr>
          <a:noFill/>
        </p:spPr>
        <p:txBody>
          <a:bodyPr/>
          <a:lstStyle/>
          <a:p>
            <a:fld id="{534ECCC0-FEC5-443F-8245-5C4CA22AECAD}" type="slidenum">
              <a:rPr lang="en-US" smtClean="0"/>
              <a:pPr/>
              <a:t>24</a:t>
            </a:fld>
            <a:endParaRPr lang="en-US" smtClean="0"/>
          </a:p>
        </p:txBody>
      </p:sp>
    </p:spTree>
    <p:extLst>
      <p:ext uri="{BB962C8B-B14F-4D97-AF65-F5344CB8AC3E}">
        <p14:creationId xmlns:p14="http://schemas.microsoft.com/office/powerpoint/2010/main" val="12915307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PE" sz="1200" b="1" i="1" kern="1200" dirty="0" smtClean="0">
                <a:solidFill>
                  <a:schemeClr val="tx1"/>
                </a:solidFill>
                <a:effectLst/>
                <a:latin typeface="+mn-lt"/>
                <a:ea typeface="+mn-ea"/>
                <a:cs typeface="+mn-cs"/>
              </a:rPr>
              <a:t>Actividad en grupo </a:t>
            </a:r>
            <a:r>
              <a:rPr lang="es-PE" sz="1200" i="1" kern="1200" dirty="0" smtClean="0">
                <a:solidFill>
                  <a:schemeClr val="tx1"/>
                </a:solidFill>
                <a:effectLst/>
                <a:latin typeface="+mn-lt"/>
                <a:ea typeface="+mn-ea"/>
                <a:cs typeface="+mn-cs"/>
              </a:rPr>
              <a:t>– Estudien juntos en sus grupos los siguientes pasajes, y respondan:</a:t>
            </a:r>
            <a:endParaRPr lang="es-PE" sz="1200" kern="1200" dirty="0" smtClean="0">
              <a:solidFill>
                <a:schemeClr val="tx1"/>
              </a:solidFill>
              <a:effectLst/>
              <a:latin typeface="+mn-lt"/>
              <a:ea typeface="+mn-ea"/>
              <a:cs typeface="+mn-cs"/>
            </a:endParaRPr>
          </a:p>
          <a:p>
            <a:r>
              <a:rPr lang="es-PE" sz="1200" kern="1200" dirty="0" smtClean="0">
                <a:solidFill>
                  <a:schemeClr val="tx1"/>
                </a:solidFill>
                <a:effectLst/>
                <a:latin typeface="+mn-lt"/>
                <a:ea typeface="+mn-ea"/>
                <a:cs typeface="+mn-cs"/>
              </a:rPr>
              <a:t>¿Qué hizo Jesús? ¿Cómo nos muestra que Su misión no fue solo para con los judíos, sino que va mucho más allá? Marcos 7:24-30, Lucas 4:16-19, Lucas 4:25-27, Juan 4:6-29</a:t>
            </a:r>
          </a:p>
          <a:p>
            <a:endParaRPr lang="es-PE" dirty="0"/>
          </a:p>
        </p:txBody>
      </p:sp>
      <p:sp>
        <p:nvSpPr>
          <p:cNvPr id="4" name="Slide Number Placeholder 3"/>
          <p:cNvSpPr>
            <a:spLocks noGrp="1"/>
          </p:cNvSpPr>
          <p:nvPr>
            <p:ph type="sldNum" sz="quarter" idx="10"/>
          </p:nvPr>
        </p:nvSpPr>
        <p:spPr/>
        <p:txBody>
          <a:bodyPr/>
          <a:lstStyle/>
          <a:p>
            <a:fld id="{6C25C1D9-FEA6-4E07-B347-45CDF66DF073}" type="slidenum">
              <a:rPr lang="en-US" smtClean="0"/>
              <a:pPr/>
              <a:t>25</a:t>
            </a:fld>
            <a:endParaRPr lang="en-US"/>
          </a:p>
        </p:txBody>
      </p:sp>
    </p:spTree>
    <p:extLst>
      <p:ext uri="{BB962C8B-B14F-4D97-AF65-F5344CB8AC3E}">
        <p14:creationId xmlns:p14="http://schemas.microsoft.com/office/powerpoint/2010/main" val="42862400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a:ln/>
        </p:spPr>
      </p:sp>
      <p:sp>
        <p:nvSpPr>
          <p:cNvPr id="25603" name="Notes Placeholder 2"/>
          <p:cNvSpPr>
            <a:spLocks noGrp="1"/>
          </p:cNvSpPr>
          <p:nvPr>
            <p:ph type="body" idx="1"/>
          </p:nvPr>
        </p:nvSpPr>
        <p:spPr>
          <a:noFill/>
          <a:ln/>
        </p:spPr>
        <p:txBody>
          <a:bodyPr/>
          <a:lstStyle/>
          <a:p>
            <a:pPr eaLnBrk="1" hangingPunct="1"/>
            <a:r>
              <a:rPr lang="en-US" dirty="0" smtClean="0"/>
              <a:t>La </a:t>
            </a:r>
            <a:r>
              <a:rPr lang="en-US" dirty="0" err="1" smtClean="0"/>
              <a:t>mayoria</a:t>
            </a:r>
            <a:r>
              <a:rPr lang="en-US" dirty="0" smtClean="0"/>
              <a:t> de </a:t>
            </a:r>
            <a:r>
              <a:rPr lang="en-US" dirty="0" err="1" smtClean="0"/>
              <a:t>los</a:t>
            </a:r>
            <a:r>
              <a:rPr lang="en-US" dirty="0" smtClean="0"/>
              <a:t> </a:t>
            </a:r>
            <a:r>
              <a:rPr lang="en-US" dirty="0" err="1" smtClean="0"/>
              <a:t>creyentes</a:t>
            </a:r>
            <a:r>
              <a:rPr lang="en-US" baseline="0" dirty="0" smtClean="0"/>
              <a:t> </a:t>
            </a:r>
            <a:r>
              <a:rPr lang="en-US" baseline="0" dirty="0" err="1" smtClean="0"/>
              <a:t>piensan</a:t>
            </a:r>
            <a:r>
              <a:rPr lang="en-US" baseline="0" dirty="0" smtClean="0"/>
              <a:t> que la </a:t>
            </a:r>
            <a:r>
              <a:rPr lang="en-US" baseline="0" dirty="0" err="1" smtClean="0"/>
              <a:t>Biblia</a:t>
            </a:r>
            <a:r>
              <a:rPr lang="en-US" baseline="0" dirty="0" smtClean="0"/>
              <a:t> se </a:t>
            </a:r>
            <a:r>
              <a:rPr lang="en-US" baseline="0" dirty="0" err="1" smtClean="0"/>
              <a:t>trata</a:t>
            </a:r>
            <a:r>
              <a:rPr lang="en-US" baseline="0" dirty="0" smtClean="0"/>
              <a:t> de </a:t>
            </a:r>
            <a:r>
              <a:rPr lang="en-US" baseline="0" dirty="0" err="1" smtClean="0"/>
              <a:t>nosotros</a:t>
            </a:r>
            <a:r>
              <a:rPr lang="en-US" baseline="0" dirty="0" smtClean="0"/>
              <a:t>. </a:t>
            </a:r>
          </a:p>
          <a:p>
            <a:pPr eaLnBrk="1" hangingPunct="1"/>
            <a:r>
              <a:rPr lang="en-US" baseline="0" dirty="0" err="1" smtClean="0"/>
              <a:t>Somos</a:t>
            </a:r>
            <a:r>
              <a:rPr lang="en-US" baseline="0" dirty="0" smtClean="0"/>
              <a:t> </a:t>
            </a:r>
            <a:r>
              <a:rPr lang="en-US" baseline="0" dirty="0" err="1" smtClean="0"/>
              <a:t>egoistas</a:t>
            </a:r>
            <a:r>
              <a:rPr lang="en-US" baseline="0" dirty="0" smtClean="0"/>
              <a:t>  y </a:t>
            </a:r>
            <a:r>
              <a:rPr lang="en-US" baseline="0" dirty="0" err="1" smtClean="0"/>
              <a:t>nos</a:t>
            </a:r>
            <a:r>
              <a:rPr lang="en-US" baseline="0" dirty="0" smtClean="0"/>
              <a:t> </a:t>
            </a:r>
            <a:r>
              <a:rPr lang="en-US" baseline="0" dirty="0" err="1" smtClean="0"/>
              <a:t>enfocamos</a:t>
            </a:r>
            <a:r>
              <a:rPr lang="en-US" baseline="0" dirty="0" smtClean="0"/>
              <a:t> en </a:t>
            </a:r>
            <a:r>
              <a:rPr lang="en-US" baseline="0" dirty="0" err="1" smtClean="0"/>
              <a:t>nosotros</a:t>
            </a:r>
            <a:r>
              <a:rPr lang="en-US" baseline="0" dirty="0" smtClean="0"/>
              <a:t> </a:t>
            </a:r>
            <a:r>
              <a:rPr lang="en-US" baseline="0" dirty="0" err="1" smtClean="0"/>
              <a:t>mismos</a:t>
            </a:r>
            <a:r>
              <a:rPr lang="en-US" baseline="0" dirty="0" smtClean="0"/>
              <a:t>.</a:t>
            </a:r>
            <a:endParaRPr lang="en-US" dirty="0" smtClean="0"/>
          </a:p>
        </p:txBody>
      </p:sp>
      <p:sp>
        <p:nvSpPr>
          <p:cNvPr id="25604" name="Slide Number Placeholder 3"/>
          <p:cNvSpPr>
            <a:spLocks noGrp="1"/>
          </p:cNvSpPr>
          <p:nvPr>
            <p:ph type="sldNum" sz="quarter" idx="5"/>
          </p:nvPr>
        </p:nvSpPr>
        <p:spPr>
          <a:noFill/>
        </p:spPr>
        <p:txBody>
          <a:bodyPr/>
          <a:lstStyle/>
          <a:p>
            <a:fld id="{534ECCC0-FEC5-443F-8245-5C4CA22AECAD}" type="slidenum">
              <a:rPr lang="en-US" smtClean="0"/>
              <a:pPr/>
              <a:t>26</a:t>
            </a:fld>
            <a:endParaRPr lang="en-US" smtClean="0"/>
          </a:p>
        </p:txBody>
      </p:sp>
    </p:spTree>
    <p:extLst>
      <p:ext uri="{BB962C8B-B14F-4D97-AF65-F5344CB8AC3E}">
        <p14:creationId xmlns:p14="http://schemas.microsoft.com/office/powerpoint/2010/main" val="19252427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a:ln/>
        </p:spPr>
      </p:sp>
      <p:sp>
        <p:nvSpPr>
          <p:cNvPr id="25603" name="Notes Placeholder 2"/>
          <p:cNvSpPr>
            <a:spLocks noGrp="1"/>
          </p:cNvSpPr>
          <p:nvPr>
            <p:ph type="body" idx="1"/>
          </p:nvPr>
        </p:nvSpPr>
        <p:spPr>
          <a:noFill/>
          <a:ln/>
        </p:spPr>
        <p:txBody>
          <a:bodyPr/>
          <a:lstStyle/>
          <a:p>
            <a:pPr eaLnBrk="1" hangingPunct="1"/>
            <a:r>
              <a:rPr lang="en-US" dirty="0" smtClean="0"/>
              <a:t>?Que </a:t>
            </a:r>
            <a:r>
              <a:rPr lang="en-US" dirty="0" err="1" smtClean="0"/>
              <a:t>es</a:t>
            </a:r>
            <a:r>
              <a:rPr lang="en-US" dirty="0" smtClean="0"/>
              <a:t> lo primero</a:t>
            </a:r>
            <a:r>
              <a:rPr lang="en-US" baseline="0" dirty="0" smtClean="0"/>
              <a:t> </a:t>
            </a:r>
            <a:r>
              <a:rPr lang="en-US" dirty="0" smtClean="0"/>
              <a:t>que </a:t>
            </a:r>
            <a:r>
              <a:rPr lang="en-US" dirty="0" err="1" smtClean="0"/>
              <a:t>hacemos</a:t>
            </a:r>
            <a:r>
              <a:rPr lang="en-US" dirty="0" smtClean="0"/>
              <a:t>?</a:t>
            </a:r>
          </a:p>
          <a:p>
            <a:pPr eaLnBrk="1" hangingPunct="1"/>
            <a:r>
              <a:rPr lang="en-US" dirty="0" err="1" smtClean="0"/>
              <a:t>Busco</a:t>
            </a:r>
            <a:r>
              <a:rPr lang="en-US" dirty="0" smtClean="0"/>
              <a:t> a mi </a:t>
            </a:r>
            <a:r>
              <a:rPr lang="en-US" dirty="0" err="1" smtClean="0"/>
              <a:t>mismo</a:t>
            </a:r>
            <a:r>
              <a:rPr lang="en-US" dirty="0" smtClean="0"/>
              <a:t> o a </a:t>
            </a:r>
            <a:r>
              <a:rPr lang="en-US" dirty="0" err="1" smtClean="0"/>
              <a:t>alguien</a:t>
            </a:r>
            <a:r>
              <a:rPr lang="en-US" dirty="0" smtClean="0"/>
              <a:t> que </a:t>
            </a:r>
            <a:r>
              <a:rPr lang="en-US" dirty="0" err="1" smtClean="0"/>
              <a:t>conozco</a:t>
            </a:r>
            <a:r>
              <a:rPr lang="en-US" dirty="0" smtClean="0"/>
              <a:t>.</a:t>
            </a:r>
          </a:p>
          <a:p>
            <a:pPr eaLnBrk="1" hangingPunct="1"/>
            <a:r>
              <a:rPr lang="en-US" dirty="0" smtClean="0"/>
              <a:t>Nos</a:t>
            </a:r>
            <a:r>
              <a:rPr lang="en-US" baseline="0" dirty="0" smtClean="0"/>
              <a:t> </a:t>
            </a:r>
            <a:r>
              <a:rPr lang="en-US" baseline="0" dirty="0" err="1" smtClean="0"/>
              <a:t>interesamos</a:t>
            </a:r>
            <a:r>
              <a:rPr lang="en-US" baseline="0" dirty="0" smtClean="0"/>
              <a:t> en </a:t>
            </a:r>
            <a:r>
              <a:rPr lang="en-US" baseline="0" dirty="0" err="1" smtClean="0"/>
              <a:t>nosotros</a:t>
            </a:r>
            <a:r>
              <a:rPr lang="en-US" baseline="0" dirty="0" smtClean="0"/>
              <a:t> </a:t>
            </a:r>
            <a:r>
              <a:rPr lang="en-US" baseline="0" dirty="0" err="1" smtClean="0"/>
              <a:t>mismos</a:t>
            </a:r>
            <a:r>
              <a:rPr lang="en-US" baseline="0" dirty="0" smtClean="0"/>
              <a:t>.</a:t>
            </a:r>
            <a:endParaRPr lang="en-US" dirty="0" smtClean="0"/>
          </a:p>
        </p:txBody>
      </p:sp>
      <p:sp>
        <p:nvSpPr>
          <p:cNvPr id="25604" name="Slide Number Placeholder 3"/>
          <p:cNvSpPr>
            <a:spLocks noGrp="1"/>
          </p:cNvSpPr>
          <p:nvPr>
            <p:ph type="sldNum" sz="quarter" idx="5"/>
          </p:nvPr>
        </p:nvSpPr>
        <p:spPr>
          <a:noFill/>
        </p:spPr>
        <p:txBody>
          <a:bodyPr/>
          <a:lstStyle/>
          <a:p>
            <a:fld id="{534ECCC0-FEC5-443F-8245-5C4CA22AECAD}" type="slidenum">
              <a:rPr lang="en-US" smtClean="0"/>
              <a:pPr/>
              <a:t>27</a:t>
            </a:fld>
            <a:endParaRPr lang="en-US" smtClean="0"/>
          </a:p>
        </p:txBody>
      </p:sp>
    </p:spTree>
    <p:extLst>
      <p:ext uri="{BB962C8B-B14F-4D97-AF65-F5344CB8AC3E}">
        <p14:creationId xmlns:p14="http://schemas.microsoft.com/office/powerpoint/2010/main" val="12163024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a:ln/>
        </p:spPr>
      </p:sp>
      <p:sp>
        <p:nvSpPr>
          <p:cNvPr id="25603" name="Notes Placeholder 2"/>
          <p:cNvSpPr>
            <a:spLocks noGrp="1"/>
          </p:cNvSpPr>
          <p:nvPr>
            <p:ph type="body" idx="1"/>
          </p:nvPr>
        </p:nvSpPr>
        <p:spPr>
          <a:noFill/>
          <a:ln/>
        </p:spPr>
        <p:txBody>
          <a:bodyPr/>
          <a:lstStyle/>
          <a:p>
            <a:pPr eaLnBrk="1" hangingPunct="1"/>
            <a:r>
              <a:rPr lang="en-US" dirty="0" smtClean="0"/>
              <a:t>Pero,</a:t>
            </a:r>
            <a:r>
              <a:rPr lang="en-US" baseline="0" dirty="0" smtClean="0"/>
              <a:t> no se </a:t>
            </a:r>
            <a:r>
              <a:rPr lang="en-US" baseline="0" dirty="0" err="1" smtClean="0"/>
              <a:t>trata</a:t>
            </a:r>
            <a:r>
              <a:rPr lang="en-US" baseline="0" dirty="0" smtClean="0"/>
              <a:t> de </a:t>
            </a:r>
            <a:r>
              <a:rPr lang="en-US" baseline="0" dirty="0" err="1" smtClean="0"/>
              <a:t>nosotros</a:t>
            </a:r>
            <a:r>
              <a:rPr lang="en-US" baseline="0" dirty="0" smtClean="0"/>
              <a:t>. </a:t>
            </a:r>
            <a:r>
              <a:rPr lang="en-US" baseline="0" dirty="0" err="1" smtClean="0"/>
              <a:t>Es</a:t>
            </a:r>
            <a:r>
              <a:rPr lang="en-US" baseline="0" dirty="0" smtClean="0"/>
              <a:t> la </a:t>
            </a:r>
            <a:r>
              <a:rPr lang="en-US" baseline="0" dirty="0" err="1" smtClean="0"/>
              <a:t>historia</a:t>
            </a:r>
            <a:r>
              <a:rPr lang="en-US" baseline="0" dirty="0" smtClean="0"/>
              <a:t> de Dios y </a:t>
            </a:r>
            <a:r>
              <a:rPr lang="en-US" baseline="0" dirty="0" err="1" smtClean="0"/>
              <a:t>somos</a:t>
            </a:r>
            <a:r>
              <a:rPr lang="en-US" baseline="0" dirty="0" smtClean="0"/>
              <a:t> parte. </a:t>
            </a:r>
          </a:p>
          <a:p>
            <a:pPr eaLnBrk="1" hangingPunct="1"/>
            <a:r>
              <a:rPr lang="en-US" baseline="0" dirty="0" err="1" smtClean="0"/>
              <a:t>Tenemos</a:t>
            </a:r>
            <a:r>
              <a:rPr lang="en-US" baseline="0" dirty="0" smtClean="0"/>
              <a:t> que </a:t>
            </a:r>
            <a:r>
              <a:rPr lang="en-US" baseline="0" dirty="0" err="1" smtClean="0"/>
              <a:t>cambiar</a:t>
            </a:r>
            <a:r>
              <a:rPr lang="en-US" baseline="0" dirty="0" smtClean="0"/>
              <a:t> la forma en que </a:t>
            </a:r>
            <a:r>
              <a:rPr lang="en-US" baseline="0" dirty="0" err="1" smtClean="0"/>
              <a:t>vemos</a:t>
            </a:r>
            <a:r>
              <a:rPr lang="en-US" baseline="0" dirty="0" smtClean="0"/>
              <a:t> la </a:t>
            </a:r>
            <a:r>
              <a:rPr lang="en-US" baseline="0" dirty="0" err="1" smtClean="0"/>
              <a:t>Biblia</a:t>
            </a:r>
            <a:r>
              <a:rPr lang="en-US" baseline="0" dirty="0" smtClean="0"/>
              <a:t>.</a:t>
            </a:r>
          </a:p>
          <a:p>
            <a:pPr eaLnBrk="1" hangingPunct="1"/>
            <a:r>
              <a:rPr lang="en-US" baseline="0" dirty="0" smtClean="0"/>
              <a:t>Se </a:t>
            </a:r>
            <a:r>
              <a:rPr lang="en-US" baseline="0" dirty="0" err="1" smtClean="0"/>
              <a:t>trata</a:t>
            </a:r>
            <a:r>
              <a:rPr lang="en-US" baseline="0" dirty="0" smtClean="0"/>
              <a:t> de El! </a:t>
            </a:r>
            <a:r>
              <a:rPr lang="en-US" baseline="0" dirty="0" err="1" smtClean="0"/>
              <a:t>Fuimos</a:t>
            </a:r>
            <a:r>
              <a:rPr lang="en-US" baseline="0" dirty="0" smtClean="0"/>
              <a:t> </a:t>
            </a:r>
            <a:r>
              <a:rPr lang="en-US" baseline="0" dirty="0" err="1" smtClean="0"/>
              <a:t>creados</a:t>
            </a:r>
            <a:r>
              <a:rPr lang="en-US" baseline="0" dirty="0" smtClean="0"/>
              <a:t> para </a:t>
            </a:r>
            <a:r>
              <a:rPr lang="en-US" baseline="0" dirty="0" err="1" smtClean="0"/>
              <a:t>glorificar</a:t>
            </a:r>
            <a:r>
              <a:rPr lang="en-US" baseline="0" dirty="0" smtClean="0"/>
              <a:t> a Dios.</a:t>
            </a:r>
          </a:p>
          <a:p>
            <a:pPr eaLnBrk="1" hangingPunct="1"/>
            <a:r>
              <a:rPr lang="en-US" baseline="0" dirty="0" smtClean="0"/>
              <a:t>La </a:t>
            </a:r>
            <a:r>
              <a:rPr lang="en-US" baseline="0" dirty="0" err="1" smtClean="0"/>
              <a:t>Biblia</a:t>
            </a:r>
            <a:r>
              <a:rPr lang="en-US" baseline="0" dirty="0" smtClean="0"/>
              <a:t> </a:t>
            </a:r>
            <a:r>
              <a:rPr lang="en-US" baseline="0" dirty="0" err="1" smtClean="0"/>
              <a:t>es</a:t>
            </a:r>
            <a:r>
              <a:rPr lang="en-US" baseline="0" dirty="0" smtClean="0"/>
              <a:t> un </a:t>
            </a:r>
            <a:r>
              <a:rPr lang="en-US" baseline="0" dirty="0" err="1" smtClean="0"/>
              <a:t>libro</a:t>
            </a:r>
            <a:r>
              <a:rPr lang="en-US" baseline="0" dirty="0" smtClean="0"/>
              <a:t> </a:t>
            </a:r>
            <a:r>
              <a:rPr lang="en-US" baseline="0" dirty="0" err="1" smtClean="0"/>
              <a:t>acerca</a:t>
            </a:r>
            <a:r>
              <a:rPr lang="en-US" baseline="0" dirty="0" smtClean="0"/>
              <a:t> de Dios y no de </a:t>
            </a:r>
            <a:r>
              <a:rPr lang="en-US" baseline="0" dirty="0" err="1" smtClean="0"/>
              <a:t>nosotros</a:t>
            </a:r>
            <a:r>
              <a:rPr lang="en-US" baseline="0" dirty="0" smtClean="0"/>
              <a:t>.</a:t>
            </a:r>
            <a:endParaRPr lang="en-US" dirty="0" smtClean="0"/>
          </a:p>
        </p:txBody>
      </p:sp>
      <p:sp>
        <p:nvSpPr>
          <p:cNvPr id="25604" name="Slide Number Placeholder 3"/>
          <p:cNvSpPr>
            <a:spLocks noGrp="1"/>
          </p:cNvSpPr>
          <p:nvPr>
            <p:ph type="sldNum" sz="quarter" idx="5"/>
          </p:nvPr>
        </p:nvSpPr>
        <p:spPr>
          <a:noFill/>
        </p:spPr>
        <p:txBody>
          <a:bodyPr/>
          <a:lstStyle/>
          <a:p>
            <a:fld id="{534ECCC0-FEC5-443F-8245-5C4CA22AECAD}" type="slidenum">
              <a:rPr lang="en-US" smtClean="0"/>
              <a:pPr/>
              <a:t>28</a:t>
            </a:fld>
            <a:endParaRPr lang="en-US" smtClean="0"/>
          </a:p>
        </p:txBody>
      </p:sp>
    </p:spTree>
    <p:extLst>
      <p:ext uri="{BB962C8B-B14F-4D97-AF65-F5344CB8AC3E}">
        <p14:creationId xmlns:p14="http://schemas.microsoft.com/office/powerpoint/2010/main" val="24166961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a:ln/>
        </p:spPr>
      </p:sp>
      <p:sp>
        <p:nvSpPr>
          <p:cNvPr id="25603" name="Notes Placeholder 2"/>
          <p:cNvSpPr>
            <a:spLocks noGrp="1"/>
          </p:cNvSpPr>
          <p:nvPr>
            <p:ph type="body" idx="1"/>
          </p:nvPr>
        </p:nvSpPr>
        <p:spPr>
          <a:noFill/>
          <a:ln/>
        </p:spPr>
        <p:txBody>
          <a:bodyPr/>
          <a:lstStyle/>
          <a:p>
            <a:pPr eaLnBrk="1" hangingPunct="1"/>
            <a:r>
              <a:rPr lang="en-US" dirty="0" smtClean="0"/>
              <a:t>Hay</a:t>
            </a:r>
            <a:r>
              <a:rPr lang="en-US" baseline="0" dirty="0" smtClean="0"/>
              <a:t> un </a:t>
            </a:r>
            <a:r>
              <a:rPr lang="en-US" baseline="0" dirty="0" err="1" smtClean="0"/>
              <a:t>ejemplo</a:t>
            </a:r>
            <a:r>
              <a:rPr lang="en-US" baseline="0" dirty="0" smtClean="0"/>
              <a:t> de </a:t>
            </a:r>
            <a:r>
              <a:rPr lang="en-US" baseline="0" dirty="0" err="1" smtClean="0"/>
              <a:t>como</a:t>
            </a:r>
            <a:r>
              <a:rPr lang="en-US" baseline="0" dirty="0" smtClean="0"/>
              <a:t> </a:t>
            </a:r>
            <a:r>
              <a:rPr lang="en-US" baseline="0" dirty="0" err="1" smtClean="0"/>
              <a:t>hemos</a:t>
            </a:r>
            <a:r>
              <a:rPr lang="en-US" baseline="0" dirty="0" smtClean="0"/>
              <a:t> </a:t>
            </a:r>
            <a:r>
              <a:rPr lang="en-US" baseline="0" dirty="0" err="1" smtClean="0"/>
              <a:t>usado</a:t>
            </a:r>
            <a:r>
              <a:rPr lang="en-US" baseline="0" dirty="0" smtClean="0"/>
              <a:t> la </a:t>
            </a:r>
            <a:r>
              <a:rPr lang="en-US" baseline="0" dirty="0" err="1" smtClean="0"/>
              <a:t>Biblia</a:t>
            </a:r>
            <a:r>
              <a:rPr lang="en-US" baseline="0" dirty="0" smtClean="0"/>
              <a:t> de forma </a:t>
            </a:r>
            <a:r>
              <a:rPr lang="en-US" baseline="0" dirty="0" err="1" smtClean="0"/>
              <a:t>egoista</a:t>
            </a:r>
            <a:r>
              <a:rPr lang="en-US" baseline="0" dirty="0" smtClean="0"/>
              <a:t>.</a:t>
            </a:r>
          </a:p>
          <a:p>
            <a:pPr eaLnBrk="1" hangingPunct="1"/>
            <a:r>
              <a:rPr lang="en-US" baseline="0" dirty="0" smtClean="0"/>
              <a:t>?Que </a:t>
            </a:r>
            <a:r>
              <a:rPr lang="en-US" baseline="0" dirty="0" err="1" smtClean="0"/>
              <a:t>sigue</a:t>
            </a:r>
            <a:r>
              <a:rPr lang="en-US" baseline="0" dirty="0" smtClean="0"/>
              <a:t> en </a:t>
            </a:r>
            <a:r>
              <a:rPr lang="en-US" baseline="0" dirty="0" err="1" smtClean="0"/>
              <a:t>este</a:t>
            </a:r>
            <a:r>
              <a:rPr lang="en-US" baseline="0" dirty="0" smtClean="0"/>
              <a:t> </a:t>
            </a:r>
            <a:r>
              <a:rPr lang="en-US" baseline="0" dirty="0" err="1" smtClean="0"/>
              <a:t>versiculo</a:t>
            </a:r>
            <a:r>
              <a:rPr lang="en-US" baseline="0" dirty="0" smtClean="0"/>
              <a:t>?</a:t>
            </a:r>
          </a:p>
          <a:p>
            <a:pPr eaLnBrk="1" hangingPunct="1"/>
            <a:r>
              <a:rPr lang="en-US" baseline="0" dirty="0" err="1" smtClean="0"/>
              <a:t>Es</a:t>
            </a:r>
            <a:r>
              <a:rPr lang="en-US" baseline="0" dirty="0" smtClean="0"/>
              <a:t> </a:t>
            </a:r>
            <a:r>
              <a:rPr lang="en-US" baseline="0" dirty="0" err="1" smtClean="0"/>
              <a:t>facil</a:t>
            </a:r>
            <a:r>
              <a:rPr lang="en-US" baseline="0" dirty="0" smtClean="0"/>
              <a:t> </a:t>
            </a:r>
            <a:r>
              <a:rPr lang="en-US" baseline="0" dirty="0" err="1" smtClean="0"/>
              <a:t>aceptar</a:t>
            </a:r>
            <a:r>
              <a:rPr lang="en-US" baseline="0" dirty="0" smtClean="0"/>
              <a:t> las </a:t>
            </a:r>
            <a:r>
              <a:rPr lang="en-US" baseline="0" dirty="0" err="1" smtClean="0"/>
              <a:t>partes</a:t>
            </a:r>
            <a:r>
              <a:rPr lang="en-US" baseline="0" dirty="0" smtClean="0"/>
              <a:t> de la </a:t>
            </a:r>
            <a:r>
              <a:rPr lang="en-US" baseline="0" dirty="0" err="1" smtClean="0"/>
              <a:t>Biblia</a:t>
            </a:r>
            <a:r>
              <a:rPr lang="en-US" baseline="0" dirty="0" smtClean="0"/>
              <a:t> que </a:t>
            </a:r>
            <a:r>
              <a:rPr lang="en-US" baseline="0" dirty="0" err="1" smtClean="0"/>
              <a:t>nos</a:t>
            </a:r>
            <a:r>
              <a:rPr lang="en-US" baseline="0" dirty="0" smtClean="0"/>
              <a:t> </a:t>
            </a:r>
            <a:r>
              <a:rPr lang="en-US" baseline="0" dirty="0" err="1" smtClean="0"/>
              <a:t>gusta</a:t>
            </a:r>
            <a:r>
              <a:rPr lang="en-US" baseline="0" dirty="0" smtClean="0"/>
              <a:t>.</a:t>
            </a:r>
            <a:endParaRPr lang="en-US" dirty="0" smtClean="0"/>
          </a:p>
        </p:txBody>
      </p:sp>
      <p:sp>
        <p:nvSpPr>
          <p:cNvPr id="25604" name="Slide Number Placeholder 3"/>
          <p:cNvSpPr>
            <a:spLocks noGrp="1"/>
          </p:cNvSpPr>
          <p:nvPr>
            <p:ph type="sldNum" sz="quarter" idx="5"/>
          </p:nvPr>
        </p:nvSpPr>
        <p:spPr>
          <a:noFill/>
        </p:spPr>
        <p:txBody>
          <a:bodyPr/>
          <a:lstStyle/>
          <a:p>
            <a:fld id="{534ECCC0-FEC5-443F-8245-5C4CA22AECAD}" type="slidenum">
              <a:rPr lang="en-US" smtClean="0"/>
              <a:pPr/>
              <a:t>29</a:t>
            </a:fld>
            <a:endParaRPr lang="en-US" smtClean="0"/>
          </a:p>
        </p:txBody>
      </p:sp>
    </p:spTree>
    <p:extLst>
      <p:ext uri="{BB962C8B-B14F-4D97-AF65-F5344CB8AC3E}">
        <p14:creationId xmlns:p14="http://schemas.microsoft.com/office/powerpoint/2010/main" val="199091176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a:ln/>
        </p:spPr>
      </p:sp>
      <p:sp>
        <p:nvSpPr>
          <p:cNvPr id="25603" name="Notes Placeholder 2"/>
          <p:cNvSpPr>
            <a:spLocks noGrp="1"/>
          </p:cNvSpPr>
          <p:nvPr>
            <p:ph type="body" idx="1"/>
          </p:nvPr>
        </p:nvSpPr>
        <p:spPr>
          <a:noFill/>
          <a:ln/>
        </p:spPr>
        <p:txBody>
          <a:bodyPr/>
          <a:lstStyle/>
          <a:p>
            <a:pPr eaLnBrk="1" hangingPunct="1"/>
            <a:r>
              <a:rPr lang="en-US" dirty="0" smtClean="0"/>
              <a:t>?Han </a:t>
            </a:r>
            <a:r>
              <a:rPr lang="en-US" dirty="0" err="1" smtClean="0"/>
              <a:t>notado</a:t>
            </a:r>
            <a:r>
              <a:rPr lang="en-US" dirty="0" smtClean="0"/>
              <a:t> que</a:t>
            </a:r>
            <a:r>
              <a:rPr lang="en-US" baseline="0" dirty="0" smtClean="0"/>
              <a:t> la </a:t>
            </a:r>
            <a:r>
              <a:rPr lang="en-US" baseline="0" dirty="0" err="1" smtClean="0"/>
              <a:t>frase</a:t>
            </a:r>
            <a:r>
              <a:rPr lang="en-US" baseline="0" dirty="0" smtClean="0"/>
              <a:t> no </a:t>
            </a:r>
            <a:r>
              <a:rPr lang="en-US" baseline="0" dirty="0" err="1" smtClean="0"/>
              <a:t>esta</a:t>
            </a:r>
            <a:r>
              <a:rPr lang="en-US" baseline="0" dirty="0" smtClean="0"/>
              <a:t> complete?</a:t>
            </a:r>
          </a:p>
          <a:p>
            <a:pPr eaLnBrk="1" hangingPunct="1"/>
            <a:r>
              <a:rPr lang="en-US" baseline="0" dirty="0" err="1" smtClean="0"/>
              <a:t>Todavia</a:t>
            </a:r>
            <a:r>
              <a:rPr lang="en-US" baseline="0" dirty="0" smtClean="0"/>
              <a:t> no </a:t>
            </a:r>
            <a:r>
              <a:rPr lang="en-US" baseline="0" dirty="0" err="1" smtClean="0"/>
              <a:t>termina</a:t>
            </a:r>
            <a:r>
              <a:rPr lang="en-US" baseline="0" dirty="0" smtClean="0"/>
              <a:t> en </a:t>
            </a:r>
            <a:r>
              <a:rPr lang="en-US" baseline="0" dirty="0" err="1" smtClean="0"/>
              <a:t>punto</a:t>
            </a:r>
            <a:r>
              <a:rPr lang="en-US" baseline="0" dirty="0" smtClean="0"/>
              <a:t>, </a:t>
            </a:r>
            <a:r>
              <a:rPr lang="en-US" baseline="0" dirty="0" err="1" smtClean="0"/>
              <a:t>tiene</a:t>
            </a:r>
            <a:r>
              <a:rPr lang="en-US" baseline="0" dirty="0" smtClean="0"/>
              <a:t> </a:t>
            </a:r>
            <a:r>
              <a:rPr lang="en-US" baseline="0" dirty="0" err="1" smtClean="0"/>
              <a:t>una</a:t>
            </a:r>
            <a:r>
              <a:rPr lang="en-US" baseline="0" dirty="0" smtClean="0"/>
              <a:t> coma. </a:t>
            </a:r>
            <a:endParaRPr lang="en-US" dirty="0" smtClean="0"/>
          </a:p>
        </p:txBody>
      </p:sp>
      <p:sp>
        <p:nvSpPr>
          <p:cNvPr id="25604" name="Slide Number Placeholder 3"/>
          <p:cNvSpPr>
            <a:spLocks noGrp="1"/>
          </p:cNvSpPr>
          <p:nvPr>
            <p:ph type="sldNum" sz="quarter" idx="5"/>
          </p:nvPr>
        </p:nvSpPr>
        <p:spPr>
          <a:noFill/>
        </p:spPr>
        <p:txBody>
          <a:bodyPr/>
          <a:lstStyle/>
          <a:p>
            <a:fld id="{534ECCC0-FEC5-443F-8245-5C4CA22AECAD}" type="slidenum">
              <a:rPr lang="en-US" smtClean="0"/>
              <a:pPr/>
              <a:t>30</a:t>
            </a:fld>
            <a:endParaRPr lang="en-US" smtClean="0"/>
          </a:p>
        </p:txBody>
      </p:sp>
    </p:spTree>
    <p:extLst>
      <p:ext uri="{BB962C8B-B14F-4D97-AF65-F5344CB8AC3E}">
        <p14:creationId xmlns:p14="http://schemas.microsoft.com/office/powerpoint/2010/main" val="11532477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PE" sz="1200" kern="1200" dirty="0" smtClean="0">
                <a:solidFill>
                  <a:schemeClr val="tx1"/>
                </a:solidFill>
                <a:effectLst/>
                <a:latin typeface="+mn-lt"/>
                <a:ea typeface="+mn-ea"/>
                <a:cs typeface="+mn-cs"/>
              </a:rPr>
              <a:t>Quisiera recordarte de no olvidar de las tareas. Son actividades para que pongas en práctica lo aprendido.</a:t>
            </a:r>
          </a:p>
        </p:txBody>
      </p:sp>
      <p:sp>
        <p:nvSpPr>
          <p:cNvPr id="4" name="Slide Number Placeholder 3"/>
          <p:cNvSpPr>
            <a:spLocks noGrp="1"/>
          </p:cNvSpPr>
          <p:nvPr>
            <p:ph type="sldNum" sz="quarter" idx="10"/>
          </p:nvPr>
        </p:nvSpPr>
        <p:spPr/>
        <p:txBody>
          <a:bodyPr/>
          <a:lstStyle/>
          <a:p>
            <a:fld id="{6C25C1D9-FEA6-4E07-B347-45CDF66DF073}" type="slidenum">
              <a:rPr lang="en-US" smtClean="0"/>
              <a:pPr/>
              <a:t>3</a:t>
            </a:fld>
            <a:endParaRPr lang="en-US"/>
          </a:p>
        </p:txBody>
      </p:sp>
    </p:spTree>
    <p:extLst>
      <p:ext uri="{BB962C8B-B14F-4D97-AF65-F5344CB8AC3E}">
        <p14:creationId xmlns:p14="http://schemas.microsoft.com/office/powerpoint/2010/main" val="190394379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a:ln/>
        </p:spPr>
      </p:sp>
      <p:sp>
        <p:nvSpPr>
          <p:cNvPr id="25603" name="Notes Placeholder 2"/>
          <p:cNvSpPr>
            <a:spLocks noGrp="1"/>
          </p:cNvSpPr>
          <p:nvPr>
            <p:ph type="body" idx="1"/>
          </p:nvPr>
        </p:nvSpPr>
        <p:spPr>
          <a:noFill/>
          <a:ln/>
        </p:spPr>
        <p:txBody>
          <a:bodyPr/>
          <a:lstStyle/>
          <a:p>
            <a:pPr eaLnBrk="1" hangingPunct="1"/>
            <a:r>
              <a:rPr lang="en-US" dirty="0" err="1" smtClean="0"/>
              <a:t>Esta</a:t>
            </a:r>
            <a:r>
              <a:rPr lang="en-US" dirty="0" smtClean="0"/>
              <a:t> </a:t>
            </a:r>
            <a:r>
              <a:rPr lang="en-US" dirty="0" err="1" smtClean="0"/>
              <a:t>es</a:t>
            </a:r>
            <a:r>
              <a:rPr lang="en-US" dirty="0" smtClean="0"/>
              <a:t> la </a:t>
            </a:r>
            <a:r>
              <a:rPr lang="en-US" dirty="0" err="1" smtClean="0"/>
              <a:t>primera</a:t>
            </a:r>
            <a:r>
              <a:rPr lang="en-US" dirty="0" smtClean="0"/>
              <a:t> ley de la </a:t>
            </a:r>
            <a:r>
              <a:rPr lang="en-US" dirty="0" err="1" smtClean="0"/>
              <a:t>bendicion</a:t>
            </a:r>
            <a:r>
              <a:rPr lang="en-US" dirty="0" smtClean="0"/>
              <a:t>. </a:t>
            </a:r>
            <a:r>
              <a:rPr lang="en-US" dirty="0" err="1" smtClean="0"/>
              <a:t>Nuestra</a:t>
            </a:r>
            <a:r>
              <a:rPr lang="en-US" baseline="0" dirty="0" smtClean="0"/>
              <a:t> </a:t>
            </a:r>
            <a:r>
              <a:rPr lang="en-US" baseline="0" dirty="0" err="1" smtClean="0"/>
              <a:t>bendicion</a:t>
            </a:r>
            <a:r>
              <a:rPr lang="en-US" baseline="0" dirty="0" smtClean="0"/>
              <a:t> </a:t>
            </a:r>
            <a:r>
              <a:rPr lang="en-US" baseline="0" dirty="0" err="1" smtClean="0"/>
              <a:t>debe</a:t>
            </a:r>
            <a:r>
              <a:rPr lang="en-US" baseline="0" dirty="0" smtClean="0"/>
              <a:t> </a:t>
            </a:r>
            <a:r>
              <a:rPr lang="en-US" baseline="0" dirty="0" err="1" smtClean="0"/>
              <a:t>fluir</a:t>
            </a:r>
            <a:r>
              <a:rPr lang="en-US" baseline="0" dirty="0" smtClean="0"/>
              <a:t> en </a:t>
            </a:r>
            <a:r>
              <a:rPr lang="en-US" baseline="0" dirty="0" err="1" smtClean="0"/>
              <a:t>otros</a:t>
            </a:r>
            <a:r>
              <a:rPr lang="en-US" baseline="0" dirty="0" smtClean="0"/>
              <a:t>.</a:t>
            </a:r>
            <a:endParaRPr lang="en-US" dirty="0" smtClean="0"/>
          </a:p>
        </p:txBody>
      </p:sp>
      <p:sp>
        <p:nvSpPr>
          <p:cNvPr id="25604" name="Slide Number Placeholder 3"/>
          <p:cNvSpPr>
            <a:spLocks noGrp="1"/>
          </p:cNvSpPr>
          <p:nvPr>
            <p:ph type="sldNum" sz="quarter" idx="5"/>
          </p:nvPr>
        </p:nvSpPr>
        <p:spPr>
          <a:noFill/>
        </p:spPr>
        <p:txBody>
          <a:bodyPr/>
          <a:lstStyle/>
          <a:p>
            <a:fld id="{534ECCC0-FEC5-443F-8245-5C4CA22AECAD}" type="slidenum">
              <a:rPr lang="en-US" smtClean="0"/>
              <a:pPr/>
              <a:t>31</a:t>
            </a:fld>
            <a:endParaRPr lang="en-US" smtClean="0"/>
          </a:p>
        </p:txBody>
      </p:sp>
    </p:spTree>
    <p:extLst>
      <p:ext uri="{BB962C8B-B14F-4D97-AF65-F5344CB8AC3E}">
        <p14:creationId xmlns:p14="http://schemas.microsoft.com/office/powerpoint/2010/main" val="422448145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a:ln/>
        </p:spPr>
      </p:sp>
      <p:sp>
        <p:nvSpPr>
          <p:cNvPr id="25603" name="Notes Placeholder 2"/>
          <p:cNvSpPr>
            <a:spLocks noGrp="1"/>
          </p:cNvSpPr>
          <p:nvPr>
            <p:ph type="body" idx="1"/>
          </p:nvPr>
        </p:nvSpPr>
        <p:spPr>
          <a:noFill/>
          <a:ln/>
        </p:spPr>
        <p:txBody>
          <a:bodyPr/>
          <a:lstStyle/>
          <a:p>
            <a:pPr eaLnBrk="1" hangingPunct="1"/>
            <a:r>
              <a:rPr lang="en-US" dirty="0" smtClean="0"/>
              <a:t>?Como </a:t>
            </a:r>
            <a:r>
              <a:rPr lang="en-US" dirty="0" err="1" smtClean="0"/>
              <a:t>es</a:t>
            </a:r>
            <a:r>
              <a:rPr lang="en-US" dirty="0" smtClean="0"/>
              <a:t> la </a:t>
            </a:r>
            <a:r>
              <a:rPr lang="en-US" dirty="0" err="1" smtClean="0"/>
              <a:t>realidad</a:t>
            </a:r>
            <a:r>
              <a:rPr lang="en-US" dirty="0" smtClean="0"/>
              <a:t>?</a:t>
            </a:r>
          </a:p>
        </p:txBody>
      </p:sp>
      <p:sp>
        <p:nvSpPr>
          <p:cNvPr id="25604" name="Slide Number Placeholder 3"/>
          <p:cNvSpPr>
            <a:spLocks noGrp="1"/>
          </p:cNvSpPr>
          <p:nvPr>
            <p:ph type="sldNum" sz="quarter" idx="5"/>
          </p:nvPr>
        </p:nvSpPr>
        <p:spPr>
          <a:noFill/>
        </p:spPr>
        <p:txBody>
          <a:bodyPr/>
          <a:lstStyle/>
          <a:p>
            <a:fld id="{534ECCC0-FEC5-443F-8245-5C4CA22AECAD}" type="slidenum">
              <a:rPr lang="en-US" smtClean="0"/>
              <a:pPr/>
              <a:t>32</a:t>
            </a:fld>
            <a:endParaRPr lang="en-US" smtClean="0"/>
          </a:p>
        </p:txBody>
      </p:sp>
    </p:spTree>
    <p:extLst>
      <p:ext uri="{BB962C8B-B14F-4D97-AF65-F5344CB8AC3E}">
        <p14:creationId xmlns:p14="http://schemas.microsoft.com/office/powerpoint/2010/main" val="401486174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a:ln/>
        </p:spPr>
      </p:sp>
      <p:sp>
        <p:nvSpPr>
          <p:cNvPr id="25603" name="Notes Placeholder 2"/>
          <p:cNvSpPr>
            <a:spLocks noGrp="1"/>
          </p:cNvSpPr>
          <p:nvPr>
            <p:ph type="body" idx="1"/>
          </p:nvPr>
        </p:nvSpPr>
        <p:spPr>
          <a:noFill/>
          <a:ln/>
        </p:spPr>
        <p:txBody>
          <a:bodyPr/>
          <a:lstStyle/>
          <a:p>
            <a:pPr eaLnBrk="1" hangingPunct="1"/>
            <a:r>
              <a:rPr lang="en-US" dirty="0" smtClean="0"/>
              <a:t>La Iglesia local </a:t>
            </a:r>
            <a:r>
              <a:rPr lang="en-US" dirty="0" err="1" smtClean="0"/>
              <a:t>es</a:t>
            </a:r>
            <a:r>
              <a:rPr lang="en-US" dirty="0" smtClean="0"/>
              <a:t> Su instrument principal.</a:t>
            </a:r>
          </a:p>
        </p:txBody>
      </p:sp>
      <p:sp>
        <p:nvSpPr>
          <p:cNvPr id="25604" name="Slide Number Placeholder 3"/>
          <p:cNvSpPr>
            <a:spLocks noGrp="1"/>
          </p:cNvSpPr>
          <p:nvPr>
            <p:ph type="sldNum" sz="quarter" idx="5"/>
          </p:nvPr>
        </p:nvSpPr>
        <p:spPr>
          <a:noFill/>
        </p:spPr>
        <p:txBody>
          <a:bodyPr/>
          <a:lstStyle/>
          <a:p>
            <a:fld id="{534ECCC0-FEC5-443F-8245-5C4CA22AECAD}" type="slidenum">
              <a:rPr lang="en-US" smtClean="0"/>
              <a:pPr/>
              <a:t>34</a:t>
            </a:fld>
            <a:endParaRPr lang="en-US" smtClean="0"/>
          </a:p>
        </p:txBody>
      </p:sp>
    </p:spTree>
    <p:extLst>
      <p:ext uri="{BB962C8B-B14F-4D97-AF65-F5344CB8AC3E}">
        <p14:creationId xmlns:p14="http://schemas.microsoft.com/office/powerpoint/2010/main" val="204309784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a:ln/>
        </p:spPr>
      </p:sp>
      <p:sp>
        <p:nvSpPr>
          <p:cNvPr id="25603" name="Notes Placeholder 2"/>
          <p:cNvSpPr>
            <a:spLocks noGrp="1"/>
          </p:cNvSpPr>
          <p:nvPr>
            <p:ph type="body" idx="1"/>
          </p:nvPr>
        </p:nvSpPr>
        <p:spPr>
          <a:noFill/>
          <a:ln/>
        </p:spPr>
        <p:txBody>
          <a:bodyPr/>
          <a:lstStyle/>
          <a:p>
            <a:pPr eaLnBrk="1" hangingPunct="1"/>
            <a:endParaRPr lang="en-US" smtClean="0"/>
          </a:p>
        </p:txBody>
      </p:sp>
      <p:sp>
        <p:nvSpPr>
          <p:cNvPr id="25604" name="Slide Number Placeholder 3"/>
          <p:cNvSpPr>
            <a:spLocks noGrp="1"/>
          </p:cNvSpPr>
          <p:nvPr>
            <p:ph type="sldNum" sz="quarter" idx="5"/>
          </p:nvPr>
        </p:nvSpPr>
        <p:spPr>
          <a:noFill/>
        </p:spPr>
        <p:txBody>
          <a:bodyPr/>
          <a:lstStyle/>
          <a:p>
            <a:fld id="{534ECCC0-FEC5-443F-8245-5C4CA22AECAD}" type="slidenum">
              <a:rPr lang="en-US" smtClean="0"/>
              <a:pPr/>
              <a:t>35</a:t>
            </a:fld>
            <a:endParaRPr lang="en-US" smtClean="0"/>
          </a:p>
        </p:txBody>
      </p:sp>
    </p:spTree>
    <p:extLst>
      <p:ext uri="{BB962C8B-B14F-4D97-AF65-F5344CB8AC3E}">
        <p14:creationId xmlns:p14="http://schemas.microsoft.com/office/powerpoint/2010/main" val="361130015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ln/>
        </p:spPr>
      </p:sp>
      <p:sp>
        <p:nvSpPr>
          <p:cNvPr id="727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latin typeface="Arial" panose="020B0604020202020204" pitchFamily="34" charset="0"/>
            </a:endParaRPr>
          </a:p>
        </p:txBody>
      </p:sp>
      <p:sp>
        <p:nvSpPr>
          <p:cNvPr id="727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2D4BDEF-D46B-4898-B4E2-3DDBA4AA11A9}" type="slidenum">
              <a:rPr lang="en-US" altLang="en-US" smtClean="0"/>
              <a:pPr>
                <a:spcBef>
                  <a:spcPct val="0"/>
                </a:spcBef>
              </a:pPr>
              <a:t>36</a:t>
            </a:fld>
            <a:endParaRPr lang="en-US" altLang="en-US" smtClean="0"/>
          </a:p>
        </p:txBody>
      </p:sp>
    </p:spTree>
    <p:extLst>
      <p:ext uri="{BB962C8B-B14F-4D97-AF65-F5344CB8AC3E}">
        <p14:creationId xmlns:p14="http://schemas.microsoft.com/office/powerpoint/2010/main" val="194597474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a:ln/>
        </p:spPr>
      </p:sp>
      <p:sp>
        <p:nvSpPr>
          <p:cNvPr id="706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
        <p:nvSpPr>
          <p:cNvPr id="706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C2483C7-EE7C-44A6-B101-098DF8A0A956}" type="slidenum">
              <a:rPr lang="en-US" altLang="en-US" smtClean="0"/>
              <a:pPr>
                <a:spcBef>
                  <a:spcPct val="0"/>
                </a:spcBef>
              </a:pPr>
              <a:t>37</a:t>
            </a:fld>
            <a:endParaRPr lang="en-US" altLang="en-US" smtClean="0"/>
          </a:p>
        </p:txBody>
      </p:sp>
    </p:spTree>
    <p:extLst>
      <p:ext uri="{BB962C8B-B14F-4D97-AF65-F5344CB8AC3E}">
        <p14:creationId xmlns:p14="http://schemas.microsoft.com/office/powerpoint/2010/main" val="391884273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Hemos</a:t>
            </a:r>
            <a:r>
              <a:rPr lang="en-US" dirty="0" smtClean="0"/>
              <a:t> </a:t>
            </a:r>
            <a:r>
              <a:rPr lang="en-US" dirty="0" err="1" smtClean="0"/>
              <a:t>visto</a:t>
            </a:r>
            <a:r>
              <a:rPr lang="en-US" dirty="0" smtClean="0"/>
              <a:t> que NO </a:t>
            </a:r>
            <a:r>
              <a:rPr lang="en-US" dirty="0" err="1" smtClean="0"/>
              <a:t>debemos</a:t>
            </a:r>
            <a:r>
              <a:rPr lang="en-US" dirty="0" smtClean="0"/>
              <a:t> </a:t>
            </a:r>
            <a:r>
              <a:rPr lang="en-US" dirty="0" err="1" smtClean="0"/>
              <a:t>cambiar</a:t>
            </a:r>
            <a:r>
              <a:rPr lang="en-US" dirty="0" smtClean="0"/>
              <a:t> la Palabra</a:t>
            </a:r>
            <a:r>
              <a:rPr lang="en-US" baseline="0" dirty="0" smtClean="0"/>
              <a:t> de Dios para </a:t>
            </a:r>
            <a:r>
              <a:rPr lang="en-US" baseline="0" dirty="0" err="1" smtClean="0"/>
              <a:t>nuestra</a:t>
            </a:r>
            <a:r>
              <a:rPr lang="en-US" baseline="0" dirty="0" smtClean="0"/>
              <a:t> </a:t>
            </a:r>
            <a:r>
              <a:rPr lang="en-US" baseline="0" dirty="0" err="1" smtClean="0"/>
              <a:t>conveniencia</a:t>
            </a:r>
            <a:r>
              <a:rPr lang="en-US" baseline="0" dirty="0" smtClean="0"/>
              <a:t> o </a:t>
            </a:r>
            <a:r>
              <a:rPr lang="en-US" baseline="0" dirty="0" err="1" smtClean="0"/>
              <a:t>comodidad</a:t>
            </a:r>
            <a:r>
              <a:rPr lang="en-US" baseline="0" dirty="0" smtClean="0"/>
              <a:t>.</a:t>
            </a:r>
            <a:endParaRPr lang="es-PE" dirty="0"/>
          </a:p>
        </p:txBody>
      </p:sp>
      <p:sp>
        <p:nvSpPr>
          <p:cNvPr id="4" name="Slide Number Placeholder 3"/>
          <p:cNvSpPr>
            <a:spLocks noGrp="1"/>
          </p:cNvSpPr>
          <p:nvPr>
            <p:ph type="sldNum" sz="quarter" idx="10"/>
          </p:nvPr>
        </p:nvSpPr>
        <p:spPr/>
        <p:txBody>
          <a:bodyPr/>
          <a:lstStyle/>
          <a:p>
            <a:fld id="{6C25C1D9-FEA6-4E07-B347-45CDF66DF073}" type="slidenum">
              <a:rPr lang="en-US" smtClean="0"/>
              <a:pPr/>
              <a:t>38</a:t>
            </a:fld>
            <a:endParaRPr lang="en-US"/>
          </a:p>
        </p:txBody>
      </p:sp>
    </p:spTree>
    <p:extLst>
      <p:ext uri="{BB962C8B-B14F-4D97-AF65-F5344CB8AC3E}">
        <p14:creationId xmlns:p14="http://schemas.microsoft.com/office/powerpoint/2010/main" val="69056722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a:ln/>
        </p:spPr>
      </p:sp>
      <p:sp>
        <p:nvSpPr>
          <p:cNvPr id="25603" name="Notes Placeholder 2"/>
          <p:cNvSpPr>
            <a:spLocks noGrp="1"/>
          </p:cNvSpPr>
          <p:nvPr>
            <p:ph type="body" idx="1"/>
          </p:nvPr>
        </p:nvSpPr>
        <p:spPr>
          <a:noFill/>
          <a:ln/>
        </p:spPr>
        <p:txBody>
          <a:bodyPr/>
          <a:lstStyle/>
          <a:p>
            <a:pPr eaLnBrk="1" hangingPunct="1"/>
            <a:r>
              <a:rPr lang="en-US" dirty="0" err="1" smtClean="0"/>
              <a:t>Llegamos</a:t>
            </a:r>
            <a:r>
              <a:rPr lang="en-US" dirty="0" smtClean="0"/>
              <a:t> </a:t>
            </a:r>
            <a:r>
              <a:rPr lang="en-US" dirty="0" err="1" smtClean="0"/>
              <a:t>desde</a:t>
            </a:r>
            <a:r>
              <a:rPr lang="en-US" dirty="0" smtClean="0"/>
              <a:t> </a:t>
            </a:r>
            <a:r>
              <a:rPr lang="en-US" dirty="0" err="1" smtClean="0"/>
              <a:t>Hechos</a:t>
            </a:r>
            <a:r>
              <a:rPr lang="en-US" dirty="0" smtClean="0"/>
              <a:t> 1 a 8. </a:t>
            </a:r>
            <a:r>
              <a:rPr lang="en-US" dirty="0" err="1" smtClean="0"/>
              <a:t>Aun</a:t>
            </a:r>
            <a:r>
              <a:rPr lang="en-US" dirty="0" smtClean="0"/>
              <a:t> no </a:t>
            </a:r>
            <a:r>
              <a:rPr lang="en-US" dirty="0" err="1" smtClean="0"/>
              <a:t>habian</a:t>
            </a:r>
            <a:r>
              <a:rPr lang="en-US" dirty="0" smtClean="0"/>
              <a:t> </a:t>
            </a:r>
            <a:r>
              <a:rPr lang="en-US" dirty="0" err="1" smtClean="0"/>
              <a:t>salido</a:t>
            </a:r>
            <a:r>
              <a:rPr lang="en-US" dirty="0" smtClean="0"/>
              <a:t> de </a:t>
            </a:r>
            <a:r>
              <a:rPr lang="en-US" dirty="0" err="1" smtClean="0"/>
              <a:t>su</a:t>
            </a:r>
            <a:r>
              <a:rPr lang="en-US" dirty="0" smtClean="0"/>
              <a:t> ciudad.</a:t>
            </a:r>
            <a:r>
              <a:rPr lang="en-US" baseline="0" dirty="0" smtClean="0"/>
              <a:t> </a:t>
            </a:r>
            <a:endParaRPr lang="en-US" dirty="0" smtClean="0"/>
          </a:p>
        </p:txBody>
      </p:sp>
      <p:sp>
        <p:nvSpPr>
          <p:cNvPr id="25604" name="Slide Number Placeholder 3"/>
          <p:cNvSpPr>
            <a:spLocks noGrp="1"/>
          </p:cNvSpPr>
          <p:nvPr>
            <p:ph type="sldNum" sz="quarter" idx="5"/>
          </p:nvPr>
        </p:nvSpPr>
        <p:spPr>
          <a:noFill/>
        </p:spPr>
        <p:txBody>
          <a:bodyPr/>
          <a:lstStyle/>
          <a:p>
            <a:fld id="{534ECCC0-FEC5-443F-8245-5C4CA22AECAD}" type="slidenum">
              <a:rPr lang="en-US" smtClean="0"/>
              <a:pPr/>
              <a:t>40</a:t>
            </a:fld>
            <a:endParaRPr lang="en-US" smtClean="0"/>
          </a:p>
        </p:txBody>
      </p:sp>
    </p:spTree>
    <p:extLst>
      <p:ext uri="{BB962C8B-B14F-4D97-AF65-F5344CB8AC3E}">
        <p14:creationId xmlns:p14="http://schemas.microsoft.com/office/powerpoint/2010/main" val="65596072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a:ln/>
        </p:spPr>
      </p:sp>
      <p:sp>
        <p:nvSpPr>
          <p:cNvPr id="25603" name="Notes Placeholder 2"/>
          <p:cNvSpPr>
            <a:spLocks noGrp="1"/>
          </p:cNvSpPr>
          <p:nvPr>
            <p:ph type="body" idx="1"/>
          </p:nvPr>
        </p:nvSpPr>
        <p:spPr>
          <a:noFill/>
          <a:ln/>
        </p:spPr>
        <p:txBody>
          <a:bodyPr/>
          <a:lstStyle/>
          <a:p>
            <a:pPr eaLnBrk="1" hangingPunct="1"/>
            <a:endParaRPr lang="en-US" smtClean="0"/>
          </a:p>
        </p:txBody>
      </p:sp>
      <p:sp>
        <p:nvSpPr>
          <p:cNvPr id="25604" name="Slide Number Placeholder 3"/>
          <p:cNvSpPr>
            <a:spLocks noGrp="1"/>
          </p:cNvSpPr>
          <p:nvPr>
            <p:ph type="sldNum" sz="quarter" idx="5"/>
          </p:nvPr>
        </p:nvSpPr>
        <p:spPr>
          <a:noFill/>
        </p:spPr>
        <p:txBody>
          <a:bodyPr/>
          <a:lstStyle/>
          <a:p>
            <a:fld id="{534ECCC0-FEC5-443F-8245-5C4CA22AECAD}" type="slidenum">
              <a:rPr lang="en-US" smtClean="0"/>
              <a:pPr/>
              <a:t>41</a:t>
            </a:fld>
            <a:endParaRPr lang="en-US" smtClean="0"/>
          </a:p>
        </p:txBody>
      </p:sp>
    </p:spTree>
    <p:extLst>
      <p:ext uri="{BB962C8B-B14F-4D97-AF65-F5344CB8AC3E}">
        <p14:creationId xmlns:p14="http://schemas.microsoft.com/office/powerpoint/2010/main" val="33823023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a:ln/>
        </p:spPr>
      </p:sp>
      <p:sp>
        <p:nvSpPr>
          <p:cNvPr id="25603" name="Notes Placeholder 2"/>
          <p:cNvSpPr>
            <a:spLocks noGrp="1"/>
          </p:cNvSpPr>
          <p:nvPr>
            <p:ph type="body" idx="1"/>
          </p:nvPr>
        </p:nvSpPr>
        <p:spPr>
          <a:noFill/>
          <a:ln/>
        </p:spPr>
        <p:txBody>
          <a:bodyPr/>
          <a:lstStyle/>
          <a:p>
            <a:pPr eaLnBrk="1" hangingPunct="1"/>
            <a:endParaRPr lang="en-US" smtClean="0"/>
          </a:p>
        </p:txBody>
      </p:sp>
      <p:sp>
        <p:nvSpPr>
          <p:cNvPr id="25604" name="Slide Number Placeholder 3"/>
          <p:cNvSpPr>
            <a:spLocks noGrp="1"/>
          </p:cNvSpPr>
          <p:nvPr>
            <p:ph type="sldNum" sz="quarter" idx="5"/>
          </p:nvPr>
        </p:nvSpPr>
        <p:spPr>
          <a:noFill/>
        </p:spPr>
        <p:txBody>
          <a:bodyPr/>
          <a:lstStyle/>
          <a:p>
            <a:fld id="{534ECCC0-FEC5-443F-8245-5C4CA22AECAD}" type="slidenum">
              <a:rPr lang="en-US" smtClean="0"/>
              <a:pPr/>
              <a:t>44</a:t>
            </a:fld>
            <a:endParaRPr lang="en-US" smtClean="0"/>
          </a:p>
        </p:txBody>
      </p:sp>
    </p:spTree>
    <p:extLst>
      <p:ext uri="{BB962C8B-B14F-4D97-AF65-F5344CB8AC3E}">
        <p14:creationId xmlns:p14="http://schemas.microsoft.com/office/powerpoint/2010/main" val="3436968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PE"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C25C1D9-FEA6-4E07-B347-45CDF66DF073}" type="slidenum">
              <a:rPr lang="en-US" smtClean="0"/>
              <a:pPr/>
              <a:t>4</a:t>
            </a:fld>
            <a:endParaRPr lang="en-US"/>
          </a:p>
        </p:txBody>
      </p:sp>
    </p:spTree>
    <p:extLst>
      <p:ext uri="{BB962C8B-B14F-4D97-AF65-F5344CB8AC3E}">
        <p14:creationId xmlns:p14="http://schemas.microsoft.com/office/powerpoint/2010/main" val="25209515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a:ln/>
        </p:spPr>
      </p:sp>
      <p:sp>
        <p:nvSpPr>
          <p:cNvPr id="25603" name="Notes Placeholder 2"/>
          <p:cNvSpPr>
            <a:spLocks noGrp="1"/>
          </p:cNvSpPr>
          <p:nvPr>
            <p:ph type="body" idx="1"/>
          </p:nvPr>
        </p:nvSpPr>
        <p:spPr>
          <a:noFill/>
          <a:ln/>
        </p:spPr>
        <p:txBody>
          <a:bodyPr/>
          <a:lstStyle/>
          <a:p>
            <a:pPr eaLnBrk="1" hangingPunct="1"/>
            <a:endParaRPr lang="en-US" smtClean="0"/>
          </a:p>
        </p:txBody>
      </p:sp>
      <p:sp>
        <p:nvSpPr>
          <p:cNvPr id="25604" name="Slide Number Placeholder 3"/>
          <p:cNvSpPr>
            <a:spLocks noGrp="1"/>
          </p:cNvSpPr>
          <p:nvPr>
            <p:ph type="sldNum" sz="quarter" idx="5"/>
          </p:nvPr>
        </p:nvSpPr>
        <p:spPr>
          <a:noFill/>
        </p:spPr>
        <p:txBody>
          <a:bodyPr/>
          <a:lstStyle/>
          <a:p>
            <a:fld id="{534ECCC0-FEC5-443F-8245-5C4CA22AECAD}" type="slidenum">
              <a:rPr lang="en-US" smtClean="0"/>
              <a:pPr/>
              <a:t>45</a:t>
            </a:fld>
            <a:endParaRPr lang="en-US" smtClean="0"/>
          </a:p>
        </p:txBody>
      </p:sp>
    </p:spTree>
    <p:extLst>
      <p:ext uri="{BB962C8B-B14F-4D97-AF65-F5344CB8AC3E}">
        <p14:creationId xmlns:p14="http://schemas.microsoft.com/office/powerpoint/2010/main" val="90486583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a:ln/>
        </p:spPr>
      </p:sp>
      <p:sp>
        <p:nvSpPr>
          <p:cNvPr id="522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err="1" smtClean="0">
                <a:latin typeface="Arial" panose="020B0604020202020204" pitchFamily="34" charset="0"/>
              </a:rPr>
              <a:t>Vamos</a:t>
            </a:r>
            <a:r>
              <a:rPr lang="en-US" altLang="en-US" dirty="0" smtClean="0">
                <a:latin typeface="Arial" panose="020B0604020202020204" pitchFamily="34" charset="0"/>
              </a:rPr>
              <a:t> a </a:t>
            </a:r>
            <a:r>
              <a:rPr lang="en-US" altLang="en-US" dirty="0" err="1" smtClean="0">
                <a:latin typeface="Arial" panose="020B0604020202020204" pitchFamily="34" charset="0"/>
              </a:rPr>
              <a:t>usar</a:t>
            </a:r>
            <a:r>
              <a:rPr lang="en-US" altLang="en-US" dirty="0" smtClean="0">
                <a:latin typeface="Arial" panose="020B0604020202020204" pitchFamily="34" charset="0"/>
              </a:rPr>
              <a:t> </a:t>
            </a:r>
            <a:r>
              <a:rPr lang="en-US" altLang="en-US" dirty="0" err="1" smtClean="0">
                <a:latin typeface="Arial" panose="020B0604020202020204" pitchFamily="34" charset="0"/>
              </a:rPr>
              <a:t>este</a:t>
            </a:r>
            <a:r>
              <a:rPr lang="en-US" altLang="en-US" dirty="0" smtClean="0">
                <a:latin typeface="Arial" panose="020B0604020202020204" pitchFamily="34" charset="0"/>
              </a:rPr>
              <a:t> </a:t>
            </a:r>
            <a:r>
              <a:rPr lang="en-US" altLang="en-US" dirty="0" err="1" smtClean="0">
                <a:latin typeface="Arial" panose="020B0604020202020204" pitchFamily="34" charset="0"/>
              </a:rPr>
              <a:t>grafico</a:t>
            </a:r>
            <a:r>
              <a:rPr lang="en-US" altLang="en-US" dirty="0" smtClean="0">
                <a:latin typeface="Arial" panose="020B0604020202020204" pitchFamily="34" charset="0"/>
              </a:rPr>
              <a:t> </a:t>
            </a:r>
            <a:r>
              <a:rPr lang="en-US" altLang="en-US" dirty="0" err="1" smtClean="0">
                <a:latin typeface="Arial" panose="020B0604020202020204" pitchFamily="34" charset="0"/>
              </a:rPr>
              <a:t>simplificado</a:t>
            </a:r>
            <a:r>
              <a:rPr lang="en-US" altLang="en-US" dirty="0" smtClean="0">
                <a:latin typeface="Arial" panose="020B0604020202020204" pitchFamily="34" charset="0"/>
              </a:rPr>
              <a:t> para </a:t>
            </a:r>
            <a:r>
              <a:rPr lang="en-US" altLang="en-US" dirty="0" err="1" smtClean="0">
                <a:latin typeface="Arial" panose="020B0604020202020204" pitchFamily="34" charset="0"/>
              </a:rPr>
              <a:t>entender</a:t>
            </a:r>
            <a:r>
              <a:rPr lang="en-US" altLang="en-US" baseline="0" dirty="0" smtClean="0">
                <a:latin typeface="Arial" panose="020B0604020202020204" pitchFamily="34" charset="0"/>
              </a:rPr>
              <a:t> la </a:t>
            </a:r>
            <a:r>
              <a:rPr lang="en-US" altLang="en-US" baseline="0" dirty="0" err="1" smtClean="0">
                <a:latin typeface="Arial" panose="020B0604020202020204" pitchFamily="34" charset="0"/>
              </a:rPr>
              <a:t>realidad</a:t>
            </a:r>
            <a:r>
              <a:rPr lang="en-US" altLang="en-US" baseline="0" dirty="0" smtClean="0">
                <a:latin typeface="Arial" panose="020B0604020202020204" pitchFamily="34" charset="0"/>
              </a:rPr>
              <a:t> del mundo.</a:t>
            </a:r>
            <a:endParaRPr lang="en-US" altLang="en-US" dirty="0" smtClean="0">
              <a:latin typeface="Arial" panose="020B0604020202020204" pitchFamily="34" charset="0"/>
            </a:endParaRPr>
          </a:p>
        </p:txBody>
      </p:sp>
      <p:sp>
        <p:nvSpPr>
          <p:cNvPr id="522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8C45F67-E5BD-4B58-B334-0BDA07C434E7}" type="slidenum">
              <a:rPr lang="en-US" altLang="en-US" smtClean="0"/>
              <a:pPr>
                <a:spcBef>
                  <a:spcPct val="0"/>
                </a:spcBef>
              </a:pPr>
              <a:t>46</a:t>
            </a:fld>
            <a:endParaRPr lang="en-US" altLang="en-US" smtClean="0"/>
          </a:p>
        </p:txBody>
      </p:sp>
    </p:spTree>
    <p:extLst>
      <p:ext uri="{BB962C8B-B14F-4D97-AF65-F5344CB8AC3E}">
        <p14:creationId xmlns:p14="http://schemas.microsoft.com/office/powerpoint/2010/main" val="323967112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a:ln/>
        </p:spPr>
      </p:sp>
      <p:sp>
        <p:nvSpPr>
          <p:cNvPr id="542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latin typeface="Arial" panose="020B0604020202020204" pitchFamily="34" charset="0"/>
            </a:endParaRPr>
          </a:p>
        </p:txBody>
      </p:sp>
      <p:sp>
        <p:nvSpPr>
          <p:cNvPr id="542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D750B77-5913-4F7D-A3D9-A773AD74FE0C}" type="slidenum">
              <a:rPr lang="en-US" altLang="en-US" smtClean="0"/>
              <a:pPr>
                <a:spcBef>
                  <a:spcPct val="0"/>
                </a:spcBef>
              </a:pPr>
              <a:t>47</a:t>
            </a:fld>
            <a:endParaRPr lang="en-US" altLang="en-US" smtClean="0"/>
          </a:p>
        </p:txBody>
      </p:sp>
    </p:spTree>
    <p:extLst>
      <p:ext uri="{BB962C8B-B14F-4D97-AF65-F5344CB8AC3E}">
        <p14:creationId xmlns:p14="http://schemas.microsoft.com/office/powerpoint/2010/main" val="328809314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a:ln/>
        </p:spPr>
      </p:sp>
      <p:sp>
        <p:nvSpPr>
          <p:cNvPr id="563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err="1" smtClean="0">
                <a:latin typeface="Arial" panose="020B0604020202020204" pitchFamily="34" charset="0"/>
              </a:rPr>
              <a:t>Piensa</a:t>
            </a:r>
            <a:r>
              <a:rPr lang="en-US" altLang="en-US" dirty="0" smtClean="0">
                <a:latin typeface="Arial" panose="020B0604020202020204" pitchFamily="34" charset="0"/>
              </a:rPr>
              <a:t> un </a:t>
            </a:r>
            <a:r>
              <a:rPr lang="en-US" altLang="en-US" dirty="0" err="1" smtClean="0">
                <a:latin typeface="Arial" panose="020B0604020202020204" pitchFamily="34" charset="0"/>
              </a:rPr>
              <a:t>momento</a:t>
            </a:r>
            <a:r>
              <a:rPr lang="en-US" altLang="en-US" dirty="0" smtClean="0">
                <a:latin typeface="Arial" panose="020B0604020202020204" pitchFamily="34" charset="0"/>
              </a:rPr>
              <a:t>.</a:t>
            </a:r>
          </a:p>
        </p:txBody>
      </p:sp>
      <p:sp>
        <p:nvSpPr>
          <p:cNvPr id="563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6071137-C20B-4B9F-915D-60E883AF8A46}" type="slidenum">
              <a:rPr lang="en-US" altLang="en-US" smtClean="0"/>
              <a:pPr>
                <a:spcBef>
                  <a:spcPct val="0"/>
                </a:spcBef>
              </a:pPr>
              <a:t>48</a:t>
            </a:fld>
            <a:endParaRPr lang="en-US" altLang="en-US" smtClean="0"/>
          </a:p>
        </p:txBody>
      </p:sp>
    </p:spTree>
    <p:extLst>
      <p:ext uri="{BB962C8B-B14F-4D97-AF65-F5344CB8AC3E}">
        <p14:creationId xmlns:p14="http://schemas.microsoft.com/office/powerpoint/2010/main" val="109878772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a:ln/>
        </p:spPr>
      </p:sp>
      <p:sp>
        <p:nvSpPr>
          <p:cNvPr id="583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
        <p:nvSpPr>
          <p:cNvPr id="583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D872187-9789-42A1-98B6-A92E6F30425B}" type="slidenum">
              <a:rPr lang="en-US" altLang="en-US" smtClean="0"/>
              <a:pPr>
                <a:spcBef>
                  <a:spcPct val="0"/>
                </a:spcBef>
              </a:pPr>
              <a:t>49</a:t>
            </a:fld>
            <a:endParaRPr lang="en-US" altLang="en-US" smtClean="0"/>
          </a:p>
        </p:txBody>
      </p:sp>
    </p:spTree>
    <p:extLst>
      <p:ext uri="{BB962C8B-B14F-4D97-AF65-F5344CB8AC3E}">
        <p14:creationId xmlns:p14="http://schemas.microsoft.com/office/powerpoint/2010/main" val="227555629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ln/>
        </p:spPr>
      </p:sp>
      <p:sp>
        <p:nvSpPr>
          <p:cNvPr id="604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latin typeface="Arial" panose="020B0604020202020204" pitchFamily="34" charset="0"/>
            </a:endParaRPr>
          </a:p>
        </p:txBody>
      </p:sp>
      <p:sp>
        <p:nvSpPr>
          <p:cNvPr id="604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07947F5-771D-4C16-89C3-E68F5F9CF341}" type="slidenum">
              <a:rPr lang="en-US" altLang="en-US" smtClean="0"/>
              <a:pPr>
                <a:spcBef>
                  <a:spcPct val="0"/>
                </a:spcBef>
              </a:pPr>
              <a:t>50</a:t>
            </a:fld>
            <a:endParaRPr lang="en-US" altLang="en-US" smtClean="0"/>
          </a:p>
        </p:txBody>
      </p:sp>
    </p:spTree>
    <p:extLst>
      <p:ext uri="{BB962C8B-B14F-4D97-AF65-F5344CB8AC3E}">
        <p14:creationId xmlns:p14="http://schemas.microsoft.com/office/powerpoint/2010/main" val="345432593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a:ln/>
        </p:spPr>
      </p:sp>
      <p:sp>
        <p:nvSpPr>
          <p:cNvPr id="665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
        <p:nvSpPr>
          <p:cNvPr id="665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937864F-34E4-4E2D-99F9-AEFCCAF0A6E2}" type="slidenum">
              <a:rPr lang="en-US" altLang="en-US" smtClean="0"/>
              <a:pPr>
                <a:spcBef>
                  <a:spcPct val="0"/>
                </a:spcBef>
              </a:pPr>
              <a:t>51</a:t>
            </a:fld>
            <a:endParaRPr lang="en-US" altLang="en-US" smtClean="0"/>
          </a:p>
        </p:txBody>
      </p:sp>
    </p:spTree>
    <p:extLst>
      <p:ext uri="{BB962C8B-B14F-4D97-AF65-F5344CB8AC3E}">
        <p14:creationId xmlns:p14="http://schemas.microsoft.com/office/powerpoint/2010/main" val="412105333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r>
              <a:rPr lang="en-US" altLang="en-US" smtClean="0"/>
              <a:t>Harvest Information System</a:t>
            </a:r>
          </a:p>
        </p:txBody>
      </p:sp>
      <p:sp>
        <p:nvSpPr>
          <p:cNvPr id="62467"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F9BC1C9-9CEF-4014-85F7-6C235A44942E}" type="datetime3">
              <a:rPr lang="en-US" altLang="en-US" smtClean="0"/>
              <a:pPr>
                <a:spcBef>
                  <a:spcPct val="0"/>
                </a:spcBef>
              </a:pPr>
              <a:t>23 April 2020</a:t>
            </a:fld>
            <a:endParaRPr lang="en-US" altLang="en-US" smtClean="0"/>
          </a:p>
        </p:txBody>
      </p:sp>
      <p:sp>
        <p:nvSpPr>
          <p:cNvPr id="6246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8F5DD39-17A2-4F7D-A909-5C89ADADAEB4}" type="slidenum">
              <a:rPr lang="en-US" altLang="en-US" smtClean="0"/>
              <a:pPr>
                <a:spcBef>
                  <a:spcPct val="0"/>
                </a:spcBef>
              </a:pPr>
              <a:t>52</a:t>
            </a:fld>
            <a:endParaRPr lang="en-US" altLang="en-US" smtClean="0"/>
          </a:p>
        </p:txBody>
      </p:sp>
      <p:sp>
        <p:nvSpPr>
          <p:cNvPr id="62469" name="Rectangle 2"/>
          <p:cNvSpPr>
            <a:spLocks noGrp="1" noRot="1" noChangeAspect="1" noChangeArrowheads="1" noTextEdit="1"/>
          </p:cNvSpPr>
          <p:nvPr>
            <p:ph type="sldImg"/>
          </p:nvPr>
        </p:nvSpPr>
        <p:spPr>
          <a:ln cap="flat"/>
        </p:spPr>
      </p:sp>
      <p:sp>
        <p:nvSpPr>
          <p:cNvPr id="6247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MX" altLang="en-US" dirty="0" smtClean="0">
                <a:latin typeface="Arial" panose="020B0604020202020204" pitchFamily="34" charset="0"/>
              </a:rPr>
              <a:t>Los números son abrumadores. Necesitamos</a:t>
            </a:r>
            <a:r>
              <a:rPr lang="es-MX" altLang="en-US" baseline="0" dirty="0" smtClean="0">
                <a:latin typeface="Arial" panose="020B0604020202020204" pitchFamily="34" charset="0"/>
              </a:rPr>
              <a:t> ver sus rostros para conectarnos personalmente con </a:t>
            </a:r>
          </a:p>
          <a:p>
            <a:r>
              <a:rPr lang="es-MX" altLang="en-US" baseline="0" dirty="0" smtClean="0">
                <a:latin typeface="Arial" panose="020B0604020202020204" pitchFamily="34" charset="0"/>
              </a:rPr>
              <a:t>los necesitados. Para poder orar e involucrarnos con ellos. </a:t>
            </a:r>
          </a:p>
          <a:p>
            <a:r>
              <a:rPr lang="es-MX" altLang="en-US" baseline="0" dirty="0" smtClean="0">
                <a:latin typeface="Arial" panose="020B0604020202020204" pitchFamily="34" charset="0"/>
              </a:rPr>
              <a:t>Mira estas fotos. Selecciona un rosto y pídele a Dios que te ayude a entender Su corazón por los perdidos.</a:t>
            </a:r>
          </a:p>
          <a:p>
            <a:r>
              <a:rPr lang="es-MX" altLang="en-US" baseline="0" dirty="0" smtClean="0">
                <a:latin typeface="Arial" panose="020B0604020202020204" pitchFamily="34" charset="0"/>
              </a:rPr>
              <a:t>(2 minutos de </a:t>
            </a:r>
            <a:r>
              <a:rPr lang="es-MX" altLang="en-US" baseline="0" dirty="0" err="1" smtClean="0">
                <a:latin typeface="Arial" panose="020B0604020202020204" pitchFamily="34" charset="0"/>
              </a:rPr>
              <a:t>relexion</a:t>
            </a:r>
            <a:r>
              <a:rPr lang="es-MX" altLang="en-US" baseline="0" dirty="0" smtClean="0">
                <a:latin typeface="Arial" panose="020B0604020202020204" pitchFamily="34" charset="0"/>
              </a:rPr>
              <a:t>)</a:t>
            </a:r>
            <a:endParaRPr lang="es-MX" altLang="en-US" dirty="0" smtClean="0">
              <a:latin typeface="Arial" panose="020B0604020202020204" pitchFamily="34" charset="0"/>
            </a:endParaRPr>
          </a:p>
        </p:txBody>
      </p:sp>
    </p:spTree>
    <p:extLst>
      <p:ext uri="{BB962C8B-B14F-4D97-AF65-F5344CB8AC3E}">
        <p14:creationId xmlns:p14="http://schemas.microsoft.com/office/powerpoint/2010/main" val="323494793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a:ln/>
        </p:spPr>
      </p:sp>
      <p:sp>
        <p:nvSpPr>
          <p:cNvPr id="808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Arial" panose="020B0604020202020204" pitchFamily="34" charset="0"/>
              </a:rPr>
              <a:t>(</a:t>
            </a:r>
            <a:r>
              <a:rPr lang="en-US" altLang="en-US" dirty="0" err="1" smtClean="0">
                <a:latin typeface="Arial" panose="020B0604020202020204" pitchFamily="34" charset="0"/>
              </a:rPr>
              <a:t>Pregunta</a:t>
            </a:r>
            <a:r>
              <a:rPr lang="en-US" altLang="en-US" baseline="0" dirty="0" smtClean="0">
                <a:latin typeface="Arial" panose="020B0604020202020204" pitchFamily="34" charset="0"/>
              </a:rPr>
              <a:t> 3 personas </a:t>
            </a:r>
            <a:r>
              <a:rPr lang="en-US" altLang="en-US" baseline="0" dirty="0" err="1" smtClean="0">
                <a:latin typeface="Arial" panose="020B0604020202020204" pitchFamily="34" charset="0"/>
              </a:rPr>
              <a:t>cuantas</a:t>
            </a:r>
            <a:r>
              <a:rPr lang="en-US" altLang="en-US" baseline="0" dirty="0" smtClean="0">
                <a:latin typeface="Arial" panose="020B0604020202020204" pitchFamily="34" charset="0"/>
              </a:rPr>
              <a:t> </a:t>
            </a:r>
            <a:r>
              <a:rPr lang="en-US" altLang="en-US" baseline="0" dirty="0" err="1" smtClean="0">
                <a:latin typeface="Arial" panose="020B0604020202020204" pitchFamily="34" charset="0"/>
              </a:rPr>
              <a:t>Biblias</a:t>
            </a:r>
            <a:r>
              <a:rPr lang="en-US" altLang="en-US" baseline="0" dirty="0" smtClean="0">
                <a:latin typeface="Arial" panose="020B0604020202020204" pitchFamily="34" charset="0"/>
              </a:rPr>
              <a:t> </a:t>
            </a:r>
            <a:r>
              <a:rPr lang="en-US" altLang="en-US" baseline="0" dirty="0" err="1" smtClean="0">
                <a:latin typeface="Arial" panose="020B0604020202020204" pitchFamily="34" charset="0"/>
              </a:rPr>
              <a:t>tienen</a:t>
            </a:r>
            <a:r>
              <a:rPr lang="en-US" altLang="en-US" baseline="0" dirty="0" smtClean="0">
                <a:latin typeface="Arial" panose="020B0604020202020204" pitchFamily="34" charset="0"/>
              </a:rPr>
              <a:t> en </a:t>
            </a:r>
            <a:r>
              <a:rPr lang="en-US" altLang="en-US" baseline="0" dirty="0" err="1" smtClean="0">
                <a:latin typeface="Arial" panose="020B0604020202020204" pitchFamily="34" charset="0"/>
              </a:rPr>
              <a:t>sus</a:t>
            </a:r>
            <a:r>
              <a:rPr lang="en-US" altLang="en-US" baseline="0" dirty="0" smtClean="0">
                <a:latin typeface="Arial" panose="020B0604020202020204" pitchFamily="34" charset="0"/>
              </a:rPr>
              <a:t> casas?</a:t>
            </a:r>
            <a:endParaRPr lang="en-US" altLang="en-US" dirty="0" smtClean="0">
              <a:latin typeface="Arial" panose="020B0604020202020204" pitchFamily="34" charset="0"/>
            </a:endParaRPr>
          </a:p>
        </p:txBody>
      </p:sp>
      <p:sp>
        <p:nvSpPr>
          <p:cNvPr id="809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64B58C3-5103-4E0E-A451-E2A08691D446}" type="slidenum">
              <a:rPr lang="en-US" altLang="en-US" smtClean="0"/>
              <a:pPr>
                <a:spcBef>
                  <a:spcPct val="0"/>
                </a:spcBef>
              </a:pPr>
              <a:t>53</a:t>
            </a:fld>
            <a:endParaRPr lang="en-US" altLang="en-US" smtClean="0"/>
          </a:p>
        </p:txBody>
      </p:sp>
    </p:spTree>
    <p:extLst>
      <p:ext uri="{BB962C8B-B14F-4D97-AF65-F5344CB8AC3E}">
        <p14:creationId xmlns:p14="http://schemas.microsoft.com/office/powerpoint/2010/main" val="162058753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a:ln/>
        </p:spPr>
      </p:sp>
      <p:sp>
        <p:nvSpPr>
          <p:cNvPr id="829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
        <p:nvSpPr>
          <p:cNvPr id="829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9727D42-AD37-470D-9BFF-AEEFE599A000}" type="slidenum">
              <a:rPr lang="en-US" altLang="en-US" smtClean="0"/>
              <a:pPr>
                <a:spcBef>
                  <a:spcPct val="0"/>
                </a:spcBef>
              </a:pPr>
              <a:t>54</a:t>
            </a:fld>
            <a:endParaRPr lang="en-US" altLang="en-US" smtClean="0"/>
          </a:p>
        </p:txBody>
      </p:sp>
    </p:spTree>
    <p:extLst>
      <p:ext uri="{BB962C8B-B14F-4D97-AF65-F5344CB8AC3E}">
        <p14:creationId xmlns:p14="http://schemas.microsoft.com/office/powerpoint/2010/main" val="36061690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PE"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C25C1D9-FEA6-4E07-B347-45CDF66DF073}" type="slidenum">
              <a:rPr lang="en-US" smtClean="0"/>
              <a:pPr/>
              <a:t>5</a:t>
            </a:fld>
            <a:endParaRPr lang="en-US"/>
          </a:p>
        </p:txBody>
      </p:sp>
    </p:spTree>
    <p:extLst>
      <p:ext uri="{BB962C8B-B14F-4D97-AF65-F5344CB8AC3E}">
        <p14:creationId xmlns:p14="http://schemas.microsoft.com/office/powerpoint/2010/main" val="15800307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a:ln/>
        </p:spPr>
      </p:sp>
      <p:sp>
        <p:nvSpPr>
          <p:cNvPr id="849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
        <p:nvSpPr>
          <p:cNvPr id="849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5980087-2EDB-473C-B5F2-52239AD789A2}" type="slidenum">
              <a:rPr lang="en-US" altLang="en-US" smtClean="0"/>
              <a:pPr>
                <a:spcBef>
                  <a:spcPct val="0"/>
                </a:spcBef>
              </a:pPr>
              <a:t>55</a:t>
            </a:fld>
            <a:endParaRPr lang="en-US" altLang="en-US" smtClean="0"/>
          </a:p>
        </p:txBody>
      </p:sp>
    </p:spTree>
    <p:extLst>
      <p:ext uri="{BB962C8B-B14F-4D97-AF65-F5344CB8AC3E}">
        <p14:creationId xmlns:p14="http://schemas.microsoft.com/office/powerpoint/2010/main" val="71625349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PE" sz="1200" b="1" kern="1200" dirty="0" smtClean="0">
                <a:solidFill>
                  <a:schemeClr val="tx1"/>
                </a:solidFill>
                <a:effectLst/>
                <a:latin typeface="+mn-lt"/>
                <a:ea typeface="+mn-ea"/>
                <a:cs typeface="+mn-cs"/>
              </a:rPr>
              <a:t>Ahora hay dos videos </a:t>
            </a:r>
            <a:endParaRPr lang="es-PE" sz="1200" kern="1200" dirty="0" smtClean="0">
              <a:solidFill>
                <a:schemeClr val="tx1"/>
              </a:solidFill>
              <a:effectLst/>
              <a:latin typeface="+mn-lt"/>
              <a:ea typeface="+mn-ea"/>
              <a:cs typeface="+mn-cs"/>
            </a:endParaRPr>
          </a:p>
          <a:p>
            <a:r>
              <a:rPr lang="es-PE" sz="1200" kern="1200" dirty="0" smtClean="0">
                <a:solidFill>
                  <a:schemeClr val="tx1"/>
                </a:solidFill>
                <a:effectLst/>
                <a:latin typeface="+mn-lt"/>
                <a:ea typeface="+mn-ea"/>
                <a:cs typeface="+mn-cs"/>
              </a:rPr>
              <a:t>Después de ver el video, reflexiona y escribe tu comentario sobre lo que acabas de ver. </a:t>
            </a:r>
          </a:p>
          <a:p>
            <a:r>
              <a:rPr lang="es-PE" sz="1200" kern="1200" dirty="0" smtClean="0">
                <a:solidFill>
                  <a:schemeClr val="tx1"/>
                </a:solidFill>
                <a:effectLst/>
                <a:latin typeface="+mn-lt"/>
                <a:ea typeface="+mn-ea"/>
                <a:cs typeface="+mn-cs"/>
              </a:rPr>
              <a:t>Puedes trabajar en un grupo o individualmente.</a:t>
            </a:r>
          </a:p>
          <a:p>
            <a:endParaRPr lang="es-PE" dirty="0"/>
          </a:p>
        </p:txBody>
      </p:sp>
      <p:sp>
        <p:nvSpPr>
          <p:cNvPr id="4" name="Slide Number Placeholder 3"/>
          <p:cNvSpPr>
            <a:spLocks noGrp="1"/>
          </p:cNvSpPr>
          <p:nvPr>
            <p:ph type="sldNum" sz="quarter" idx="10"/>
          </p:nvPr>
        </p:nvSpPr>
        <p:spPr/>
        <p:txBody>
          <a:bodyPr/>
          <a:lstStyle/>
          <a:p>
            <a:fld id="{6C25C1D9-FEA6-4E07-B347-45CDF66DF073}" type="slidenum">
              <a:rPr lang="en-US" smtClean="0"/>
              <a:pPr/>
              <a:t>56</a:t>
            </a:fld>
            <a:endParaRPr lang="en-US"/>
          </a:p>
        </p:txBody>
      </p:sp>
    </p:spTree>
    <p:extLst>
      <p:ext uri="{BB962C8B-B14F-4D97-AF65-F5344CB8AC3E}">
        <p14:creationId xmlns:p14="http://schemas.microsoft.com/office/powerpoint/2010/main" val="208396467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a:ln/>
        </p:spPr>
      </p:sp>
      <p:sp>
        <p:nvSpPr>
          <p:cNvPr id="870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err="1" smtClean="0">
                <a:latin typeface="Arial" panose="020B0604020202020204" pitchFamily="34" charset="0"/>
              </a:rPr>
              <a:t>Aparte</a:t>
            </a:r>
            <a:r>
              <a:rPr lang="en-US" altLang="en-US" dirty="0" smtClean="0">
                <a:latin typeface="Arial" panose="020B0604020202020204" pitchFamily="34" charset="0"/>
              </a:rPr>
              <a:t> de </a:t>
            </a:r>
            <a:r>
              <a:rPr lang="en-US" altLang="en-US" dirty="0" err="1" smtClean="0">
                <a:latin typeface="Arial" panose="020B0604020202020204" pitchFamily="34" charset="0"/>
              </a:rPr>
              <a:t>estos</a:t>
            </a:r>
            <a:r>
              <a:rPr lang="en-US" altLang="en-US" dirty="0" smtClean="0">
                <a:latin typeface="Arial" panose="020B0604020202020204" pitchFamily="34" charset="0"/>
              </a:rPr>
              <a:t> </a:t>
            </a:r>
            <a:r>
              <a:rPr lang="en-US" altLang="en-US" dirty="0" err="1" smtClean="0">
                <a:latin typeface="Arial" panose="020B0604020202020204" pitchFamily="34" charset="0"/>
              </a:rPr>
              <a:t>lugares</a:t>
            </a:r>
            <a:r>
              <a:rPr lang="en-US" altLang="en-US" dirty="0" smtClean="0">
                <a:latin typeface="Arial" panose="020B0604020202020204" pitchFamily="34" charset="0"/>
              </a:rPr>
              <a:t> del mundo </a:t>
            </a:r>
            <a:r>
              <a:rPr lang="en-US" altLang="en-US" dirty="0" err="1" smtClean="0">
                <a:latin typeface="Arial" panose="020B0604020202020204" pitchFamily="34" charset="0"/>
              </a:rPr>
              <a:t>donde</a:t>
            </a:r>
            <a:r>
              <a:rPr lang="en-US" altLang="en-US" dirty="0" smtClean="0">
                <a:latin typeface="Arial" panose="020B0604020202020204" pitchFamily="34" charset="0"/>
              </a:rPr>
              <a:t> no </a:t>
            </a:r>
            <a:r>
              <a:rPr lang="en-US" altLang="en-US" dirty="0" err="1" smtClean="0">
                <a:latin typeface="Arial" panose="020B0604020202020204" pitchFamily="34" charset="0"/>
              </a:rPr>
              <a:t>permiten</a:t>
            </a:r>
            <a:r>
              <a:rPr lang="en-US" altLang="en-US" dirty="0" smtClean="0">
                <a:latin typeface="Arial" panose="020B0604020202020204" pitchFamily="34" charset="0"/>
              </a:rPr>
              <a:t> la </a:t>
            </a:r>
            <a:r>
              <a:rPr lang="en-US" altLang="en-US" dirty="0" err="1" smtClean="0">
                <a:latin typeface="Arial" panose="020B0604020202020204" pitchFamily="34" charset="0"/>
              </a:rPr>
              <a:t>Biblia</a:t>
            </a:r>
            <a:r>
              <a:rPr lang="en-US" altLang="en-US" dirty="0" smtClean="0">
                <a:latin typeface="Arial" panose="020B0604020202020204" pitchFamily="34" charset="0"/>
              </a:rPr>
              <a:t>, </a:t>
            </a:r>
            <a:r>
              <a:rPr lang="en-US" altLang="en-US" dirty="0" err="1" smtClean="0">
                <a:latin typeface="Arial" panose="020B0604020202020204" pitchFamily="34" charset="0"/>
              </a:rPr>
              <a:t>existen</a:t>
            </a:r>
            <a:r>
              <a:rPr lang="en-US" altLang="en-US" dirty="0" smtClean="0">
                <a:latin typeface="Arial" panose="020B0604020202020204" pitchFamily="34" charset="0"/>
              </a:rPr>
              <a:t> 2000 </a:t>
            </a:r>
            <a:r>
              <a:rPr lang="en-US" altLang="en-US" dirty="0" err="1" smtClean="0">
                <a:latin typeface="Arial" panose="020B0604020202020204" pitchFamily="34" charset="0"/>
              </a:rPr>
              <a:t>grupos</a:t>
            </a:r>
            <a:r>
              <a:rPr lang="en-US" altLang="en-US" dirty="0" smtClean="0">
                <a:latin typeface="Arial" panose="020B0604020202020204" pitchFamily="34" charset="0"/>
              </a:rPr>
              <a:t> que no </a:t>
            </a:r>
            <a:r>
              <a:rPr lang="en-US" altLang="en-US" dirty="0" err="1" smtClean="0">
                <a:latin typeface="Arial" panose="020B0604020202020204" pitchFamily="34" charset="0"/>
              </a:rPr>
              <a:t>tienen</a:t>
            </a:r>
            <a:r>
              <a:rPr lang="en-US" altLang="en-US" dirty="0" smtClean="0">
                <a:latin typeface="Arial" panose="020B0604020202020204" pitchFamily="34" charset="0"/>
              </a:rPr>
              <a:t> </a:t>
            </a:r>
            <a:r>
              <a:rPr lang="en-US" altLang="en-US" dirty="0" err="1" smtClean="0">
                <a:latin typeface="Arial" panose="020B0604020202020204" pitchFamily="34" charset="0"/>
              </a:rPr>
              <a:t>asseso</a:t>
            </a:r>
            <a:r>
              <a:rPr lang="en-US" altLang="en-US" dirty="0" smtClean="0">
                <a:latin typeface="Arial" panose="020B0604020202020204" pitchFamily="34" charset="0"/>
              </a:rPr>
              <a:t> a la </a:t>
            </a:r>
            <a:r>
              <a:rPr lang="en-US" altLang="en-US" dirty="0" err="1" smtClean="0">
                <a:latin typeface="Arial" panose="020B0604020202020204" pitchFamily="34" charset="0"/>
              </a:rPr>
              <a:t>Biblia</a:t>
            </a:r>
            <a:r>
              <a:rPr lang="en-US" altLang="en-US" baseline="0" dirty="0" smtClean="0">
                <a:latin typeface="Arial" panose="020B0604020202020204" pitchFamily="34" charset="0"/>
              </a:rPr>
              <a:t> en </a:t>
            </a:r>
            <a:r>
              <a:rPr lang="en-US" altLang="en-US" baseline="0" dirty="0" err="1" smtClean="0">
                <a:latin typeface="Arial" panose="020B0604020202020204" pitchFamily="34" charset="0"/>
              </a:rPr>
              <a:t>su</a:t>
            </a:r>
            <a:r>
              <a:rPr lang="en-US" altLang="en-US" baseline="0" dirty="0" smtClean="0">
                <a:latin typeface="Arial" panose="020B0604020202020204" pitchFamily="34" charset="0"/>
              </a:rPr>
              <a:t> </a:t>
            </a:r>
            <a:r>
              <a:rPr lang="en-US" altLang="en-US" baseline="0" dirty="0" err="1" smtClean="0">
                <a:latin typeface="Arial" panose="020B0604020202020204" pitchFamily="34" charset="0"/>
              </a:rPr>
              <a:t>idioma</a:t>
            </a:r>
            <a:r>
              <a:rPr lang="en-US" altLang="en-US" baseline="0" dirty="0" smtClean="0">
                <a:latin typeface="Arial" panose="020B0604020202020204" pitchFamily="34" charset="0"/>
              </a:rPr>
              <a:t>. </a:t>
            </a:r>
            <a:endParaRPr lang="en-US" altLang="en-US" dirty="0" smtClean="0">
              <a:latin typeface="Arial" panose="020B0604020202020204" pitchFamily="34" charset="0"/>
            </a:endParaRPr>
          </a:p>
        </p:txBody>
      </p:sp>
      <p:sp>
        <p:nvSpPr>
          <p:cNvPr id="870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5B86D61-FB2D-4D33-81F7-4CAB61D8E63B}" type="slidenum">
              <a:rPr lang="en-US" altLang="en-US" smtClean="0"/>
              <a:pPr>
                <a:spcBef>
                  <a:spcPct val="0"/>
                </a:spcBef>
              </a:pPr>
              <a:t>57</a:t>
            </a:fld>
            <a:endParaRPr lang="en-US" altLang="en-US" smtClean="0"/>
          </a:p>
        </p:txBody>
      </p:sp>
    </p:spTree>
    <p:extLst>
      <p:ext uri="{BB962C8B-B14F-4D97-AF65-F5344CB8AC3E}">
        <p14:creationId xmlns:p14="http://schemas.microsoft.com/office/powerpoint/2010/main" val="206363486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Que Dios </a:t>
            </a:r>
            <a:r>
              <a:rPr lang="en-US" dirty="0" err="1" smtClean="0"/>
              <a:t>nos</a:t>
            </a:r>
            <a:r>
              <a:rPr lang="en-US" dirty="0" smtClean="0"/>
              <a:t> inspire</a:t>
            </a:r>
            <a:r>
              <a:rPr lang="en-US" baseline="0" dirty="0" smtClean="0"/>
              <a:t> a </a:t>
            </a:r>
            <a:r>
              <a:rPr lang="en-US" baseline="0" dirty="0" err="1" smtClean="0"/>
              <a:t>compartirla</a:t>
            </a:r>
            <a:r>
              <a:rPr lang="en-US" baseline="0" dirty="0" smtClean="0"/>
              <a:t> e </a:t>
            </a:r>
            <a:r>
              <a:rPr lang="en-US" baseline="0" dirty="0" err="1" smtClean="0"/>
              <a:t>involucrarnos</a:t>
            </a:r>
            <a:r>
              <a:rPr lang="en-US" baseline="0" dirty="0" smtClean="0"/>
              <a:t> mas hasta que </a:t>
            </a:r>
            <a:r>
              <a:rPr lang="en-US" baseline="0" dirty="0" err="1" smtClean="0"/>
              <a:t>todos</a:t>
            </a:r>
            <a:r>
              <a:rPr lang="en-US" baseline="0" dirty="0" smtClean="0"/>
              <a:t> </a:t>
            </a:r>
            <a:r>
              <a:rPr lang="en-US" baseline="0" dirty="0" err="1" smtClean="0"/>
              <a:t>tengan</a:t>
            </a:r>
            <a:r>
              <a:rPr lang="en-US" baseline="0" dirty="0" smtClean="0"/>
              <a:t> </a:t>
            </a:r>
            <a:r>
              <a:rPr lang="en-US" baseline="0" dirty="0" err="1" smtClean="0"/>
              <a:t>una</a:t>
            </a:r>
            <a:r>
              <a:rPr lang="en-US" baseline="0" dirty="0" smtClean="0"/>
              <a:t> </a:t>
            </a:r>
            <a:r>
              <a:rPr lang="en-US" baseline="0" dirty="0" err="1" smtClean="0"/>
              <a:t>Biblia</a:t>
            </a:r>
            <a:r>
              <a:rPr lang="en-US" baseline="0" dirty="0" smtClean="0"/>
              <a:t> en </a:t>
            </a:r>
            <a:r>
              <a:rPr lang="en-US" baseline="0" dirty="0" err="1" smtClean="0"/>
              <a:t>sus</a:t>
            </a:r>
            <a:r>
              <a:rPr lang="en-US" baseline="0" dirty="0" smtClean="0"/>
              <a:t> </a:t>
            </a:r>
            <a:r>
              <a:rPr lang="en-US" baseline="0" dirty="0" err="1" smtClean="0"/>
              <a:t>manos</a:t>
            </a:r>
            <a:r>
              <a:rPr lang="en-US" baseline="0" dirty="0" smtClean="0"/>
              <a:t>. </a:t>
            </a:r>
          </a:p>
          <a:p>
            <a:r>
              <a:rPr lang="en-US" baseline="0" dirty="0" err="1" smtClean="0"/>
              <a:t>Ahora</a:t>
            </a:r>
            <a:r>
              <a:rPr lang="en-US" baseline="0" dirty="0" smtClean="0"/>
              <a:t>, para </a:t>
            </a:r>
            <a:r>
              <a:rPr lang="en-US" baseline="0" dirty="0" err="1" smtClean="0"/>
              <a:t>ver</a:t>
            </a:r>
            <a:r>
              <a:rPr lang="en-US" baseline="0" dirty="0" smtClean="0"/>
              <a:t> </a:t>
            </a:r>
            <a:r>
              <a:rPr lang="en-US" baseline="0" dirty="0" err="1" smtClean="0"/>
              <a:t>los</a:t>
            </a:r>
            <a:r>
              <a:rPr lang="en-US" baseline="0" dirty="0" smtClean="0"/>
              <a:t> videos.</a:t>
            </a:r>
          </a:p>
          <a:p>
            <a:r>
              <a:rPr lang="en-US" baseline="0" dirty="0" smtClean="0"/>
              <a:t>(STOP VIDEO)</a:t>
            </a:r>
            <a:endParaRPr lang="es-PE" dirty="0"/>
          </a:p>
        </p:txBody>
      </p:sp>
      <p:sp>
        <p:nvSpPr>
          <p:cNvPr id="4" name="Slide Number Placeholder 3"/>
          <p:cNvSpPr>
            <a:spLocks noGrp="1"/>
          </p:cNvSpPr>
          <p:nvPr>
            <p:ph type="sldNum" sz="quarter" idx="10"/>
          </p:nvPr>
        </p:nvSpPr>
        <p:spPr/>
        <p:txBody>
          <a:bodyPr/>
          <a:lstStyle/>
          <a:p>
            <a:fld id="{6C25C1D9-FEA6-4E07-B347-45CDF66DF073}" type="slidenum">
              <a:rPr lang="en-US" smtClean="0"/>
              <a:pPr/>
              <a:t>58</a:t>
            </a:fld>
            <a:endParaRPr lang="en-US"/>
          </a:p>
        </p:txBody>
      </p:sp>
    </p:spTree>
    <p:extLst>
      <p:ext uri="{BB962C8B-B14F-4D97-AF65-F5344CB8AC3E}">
        <p14:creationId xmlns:p14="http://schemas.microsoft.com/office/powerpoint/2010/main" val="213412399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a:ln/>
        </p:spPr>
      </p:sp>
      <p:sp>
        <p:nvSpPr>
          <p:cNvPr id="686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
        <p:nvSpPr>
          <p:cNvPr id="686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CA9FA04-1708-44B6-BD78-85B4251CED4D}" type="slidenum">
              <a:rPr lang="en-US" altLang="en-US" smtClean="0"/>
              <a:pPr>
                <a:spcBef>
                  <a:spcPct val="0"/>
                </a:spcBef>
              </a:pPr>
              <a:t>59</a:t>
            </a:fld>
            <a:endParaRPr lang="en-US" altLang="en-US" smtClean="0"/>
          </a:p>
        </p:txBody>
      </p:sp>
    </p:spTree>
    <p:extLst>
      <p:ext uri="{BB962C8B-B14F-4D97-AF65-F5344CB8AC3E}">
        <p14:creationId xmlns:p14="http://schemas.microsoft.com/office/powerpoint/2010/main" val="58844422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a:ln/>
        </p:spPr>
      </p:sp>
      <p:sp>
        <p:nvSpPr>
          <p:cNvPr id="788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Arial" panose="020B0604020202020204" pitchFamily="34" charset="0"/>
              </a:rPr>
              <a:t>Eunice read</a:t>
            </a:r>
          </a:p>
          <a:p>
            <a:r>
              <a:rPr lang="en-US" altLang="en-US" dirty="0" err="1" smtClean="0">
                <a:latin typeface="Arial" panose="020B0604020202020204" pitchFamily="34" charset="0"/>
              </a:rPr>
              <a:t>Comentarios</a:t>
            </a:r>
            <a:r>
              <a:rPr lang="en-US" altLang="en-US" baseline="0" dirty="0" smtClean="0">
                <a:latin typeface="Arial" panose="020B0604020202020204" pitchFamily="34" charset="0"/>
              </a:rPr>
              <a:t> del </a:t>
            </a:r>
            <a:r>
              <a:rPr lang="en-US" altLang="en-US" baseline="0" dirty="0" err="1" smtClean="0">
                <a:latin typeface="Arial" panose="020B0604020202020204" pitchFamily="34" charset="0"/>
              </a:rPr>
              <a:t>grupo</a:t>
            </a:r>
            <a:endParaRPr lang="en-US" altLang="en-US" dirty="0" smtClean="0">
              <a:latin typeface="Arial" panose="020B0604020202020204" pitchFamily="34" charset="0"/>
            </a:endParaRPr>
          </a:p>
        </p:txBody>
      </p:sp>
      <p:sp>
        <p:nvSpPr>
          <p:cNvPr id="788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7186F9C-F060-4FF2-9646-4BB8EC3D5803}" type="slidenum">
              <a:rPr lang="en-US" altLang="en-US" smtClean="0"/>
              <a:pPr>
                <a:spcBef>
                  <a:spcPct val="0"/>
                </a:spcBef>
              </a:pPr>
              <a:t>60</a:t>
            </a:fld>
            <a:endParaRPr lang="en-US" altLang="en-US" smtClean="0"/>
          </a:p>
        </p:txBody>
      </p:sp>
    </p:spTree>
    <p:extLst>
      <p:ext uri="{BB962C8B-B14F-4D97-AF65-F5344CB8AC3E}">
        <p14:creationId xmlns:p14="http://schemas.microsoft.com/office/powerpoint/2010/main" val="105161216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PE" sz="1200" b="1" kern="1200" dirty="0" smtClean="0">
                <a:solidFill>
                  <a:schemeClr val="tx1"/>
                </a:solidFill>
                <a:effectLst/>
                <a:latin typeface="+mn-lt"/>
                <a:ea typeface="+mn-ea"/>
                <a:cs typeface="+mn-cs"/>
              </a:rPr>
              <a:t>Tarea</a:t>
            </a:r>
            <a:endParaRPr lang="es-PE" sz="1200" kern="1200" dirty="0" smtClean="0">
              <a:solidFill>
                <a:schemeClr val="tx1"/>
              </a:solidFill>
              <a:effectLst/>
              <a:latin typeface="+mn-lt"/>
              <a:ea typeface="+mn-ea"/>
              <a:cs typeface="+mn-cs"/>
            </a:endParaRPr>
          </a:p>
          <a:p>
            <a:r>
              <a:rPr lang="es-PE" sz="1200" kern="1200" dirty="0" smtClean="0">
                <a:solidFill>
                  <a:schemeClr val="tx1"/>
                </a:solidFill>
                <a:effectLst/>
                <a:latin typeface="+mn-lt"/>
                <a:ea typeface="+mn-ea"/>
                <a:cs typeface="+mn-cs"/>
              </a:rPr>
              <a:t>Escoge 2 opciones de tareas de la lista que se encuentra en tu manual, y entrégalas en esta página. </a:t>
            </a:r>
          </a:p>
          <a:p>
            <a:r>
              <a:rPr lang="es-PE" sz="1200" b="1" i="1" kern="1200" dirty="0" smtClean="0">
                <a:solidFill>
                  <a:schemeClr val="tx1"/>
                </a:solidFill>
                <a:effectLst/>
                <a:latin typeface="+mn-lt"/>
                <a:ea typeface="+mn-ea"/>
                <a:cs typeface="+mn-cs"/>
              </a:rPr>
              <a:t>(NO ESCOJAS LO QUE TE PAREZCA MAS FÁCIL, SINO LO QUE SE MÁS DESAFIANTE SEGÚN TU NIVEL.)</a:t>
            </a:r>
            <a:endParaRPr lang="es-PE" sz="1200" kern="1200" dirty="0" smtClean="0">
              <a:solidFill>
                <a:schemeClr val="tx1"/>
              </a:solidFill>
              <a:effectLst/>
              <a:latin typeface="+mn-lt"/>
              <a:ea typeface="+mn-ea"/>
              <a:cs typeface="+mn-cs"/>
            </a:endParaRPr>
          </a:p>
          <a:p>
            <a:r>
              <a:rPr lang="es-PE" sz="1200" kern="1200" dirty="0" smtClean="0">
                <a:solidFill>
                  <a:schemeClr val="tx1"/>
                </a:solidFill>
                <a:effectLst/>
                <a:latin typeface="+mn-lt"/>
                <a:ea typeface="+mn-ea"/>
                <a:cs typeface="+mn-cs"/>
              </a:rPr>
              <a:t>*Todo el curso debe ser completado en el marco de un mes, que es, cuando tu acceso al curso termina.</a:t>
            </a:r>
          </a:p>
          <a:p>
            <a:r>
              <a:rPr lang="es-PE" sz="1200" kern="1200" dirty="0" smtClean="0">
                <a:solidFill>
                  <a:schemeClr val="tx1"/>
                </a:solidFill>
                <a:effectLst/>
                <a:latin typeface="+mn-lt"/>
                <a:ea typeface="+mn-ea"/>
                <a:cs typeface="+mn-cs"/>
              </a:rPr>
              <a:t>Para entregar las tareas puedes subir un documento de Word, un PDF o una foto de tus hojas. </a:t>
            </a:r>
          </a:p>
          <a:p>
            <a:endParaRPr lang="es-PE" dirty="0"/>
          </a:p>
        </p:txBody>
      </p:sp>
      <p:sp>
        <p:nvSpPr>
          <p:cNvPr id="4" name="Slide Number Placeholder 3"/>
          <p:cNvSpPr>
            <a:spLocks noGrp="1"/>
          </p:cNvSpPr>
          <p:nvPr>
            <p:ph type="sldNum" sz="quarter" idx="10"/>
          </p:nvPr>
        </p:nvSpPr>
        <p:spPr/>
        <p:txBody>
          <a:bodyPr/>
          <a:lstStyle/>
          <a:p>
            <a:fld id="{6C25C1D9-FEA6-4E07-B347-45CDF66DF073}" type="slidenum">
              <a:rPr lang="en-US" smtClean="0"/>
              <a:pPr/>
              <a:t>61</a:t>
            </a:fld>
            <a:endParaRPr lang="en-US"/>
          </a:p>
        </p:txBody>
      </p:sp>
    </p:spTree>
    <p:extLst>
      <p:ext uri="{BB962C8B-B14F-4D97-AF65-F5344CB8AC3E}">
        <p14:creationId xmlns:p14="http://schemas.microsoft.com/office/powerpoint/2010/main" val="227967530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Aqui</a:t>
            </a:r>
            <a:r>
              <a:rPr lang="en-US" baseline="0" dirty="0" smtClean="0"/>
              <a:t> </a:t>
            </a:r>
            <a:r>
              <a:rPr lang="en-US" baseline="0" dirty="0" err="1" smtClean="0"/>
              <a:t>terminamos</a:t>
            </a:r>
            <a:r>
              <a:rPr lang="en-US" baseline="0" dirty="0" smtClean="0"/>
              <a:t> </a:t>
            </a:r>
            <a:r>
              <a:rPr lang="en-US" baseline="0" dirty="0" err="1" smtClean="0"/>
              <a:t>nuestra</a:t>
            </a:r>
            <a:r>
              <a:rPr lang="en-US" baseline="0" dirty="0" smtClean="0"/>
              <a:t> primer </a:t>
            </a:r>
            <a:r>
              <a:rPr lang="en-US" baseline="0" dirty="0" err="1" smtClean="0"/>
              <a:t>leccion</a:t>
            </a:r>
            <a:r>
              <a:rPr lang="en-US" baseline="0" dirty="0" smtClean="0"/>
              <a:t>. </a:t>
            </a:r>
          </a:p>
          <a:p>
            <a:r>
              <a:rPr lang="en-US" baseline="0" dirty="0" err="1" smtClean="0"/>
              <a:t>Ahora</a:t>
            </a:r>
            <a:r>
              <a:rPr lang="en-US" baseline="0" dirty="0" smtClean="0"/>
              <a:t> hay que </a:t>
            </a:r>
            <a:r>
              <a:rPr lang="es-PE" sz="1200" b="1" kern="1200" dirty="0" smtClean="0">
                <a:solidFill>
                  <a:schemeClr val="tx1"/>
                </a:solidFill>
                <a:effectLst/>
                <a:latin typeface="+mn-lt"/>
                <a:ea typeface="+mn-ea"/>
                <a:cs typeface="+mn-cs"/>
              </a:rPr>
              <a:t>Orar en sus grupos </a:t>
            </a:r>
            <a:r>
              <a:rPr lang="es-PE" sz="1200" kern="1200" dirty="0" smtClean="0">
                <a:solidFill>
                  <a:schemeClr val="tx1"/>
                </a:solidFill>
                <a:effectLst/>
                <a:latin typeface="+mn-lt"/>
                <a:ea typeface="+mn-ea"/>
                <a:cs typeface="+mn-cs"/>
              </a:rPr>
              <a:t>por los motivos que surjan de esta lección y por nuestro rol en la Gran Comisión.</a:t>
            </a:r>
          </a:p>
          <a:p>
            <a:r>
              <a:rPr lang="en-US" sz="1200" kern="1200" smtClean="0">
                <a:solidFill>
                  <a:schemeClr val="tx1"/>
                </a:solidFill>
                <a:effectLst/>
                <a:latin typeface="+mn-lt"/>
                <a:ea typeface="+mn-ea"/>
                <a:cs typeface="+mn-cs"/>
              </a:rPr>
              <a:t>?ROXANA </a:t>
            </a:r>
            <a:r>
              <a:rPr lang="en-US" sz="1200" kern="1200" dirty="0" err="1" smtClean="0">
                <a:solidFill>
                  <a:schemeClr val="tx1"/>
                </a:solidFill>
                <a:effectLst/>
                <a:latin typeface="+mn-lt"/>
                <a:ea typeface="+mn-ea"/>
                <a:cs typeface="+mn-cs"/>
              </a:rPr>
              <a:t>puedes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orar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por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nosotros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por</a:t>
            </a:r>
            <a:r>
              <a:rPr lang="en-US" sz="1200" kern="1200" dirty="0" smtClean="0">
                <a:solidFill>
                  <a:schemeClr val="tx1"/>
                </a:solidFill>
                <a:effectLst/>
                <a:latin typeface="+mn-lt"/>
                <a:ea typeface="+mn-ea"/>
                <a:cs typeface="+mn-cs"/>
              </a:rPr>
              <a:t> favor?</a:t>
            </a:r>
            <a:endParaRPr lang="es-PE" dirty="0"/>
          </a:p>
        </p:txBody>
      </p:sp>
      <p:sp>
        <p:nvSpPr>
          <p:cNvPr id="4" name="Slide Number Placeholder 3"/>
          <p:cNvSpPr>
            <a:spLocks noGrp="1"/>
          </p:cNvSpPr>
          <p:nvPr>
            <p:ph type="sldNum" sz="quarter" idx="10"/>
          </p:nvPr>
        </p:nvSpPr>
        <p:spPr/>
        <p:txBody>
          <a:bodyPr/>
          <a:lstStyle/>
          <a:p>
            <a:fld id="{6C25C1D9-FEA6-4E07-B347-45CDF66DF073}" type="slidenum">
              <a:rPr lang="en-US" smtClean="0"/>
              <a:pPr/>
              <a:t>62</a:t>
            </a:fld>
            <a:endParaRPr lang="en-US"/>
          </a:p>
        </p:txBody>
      </p:sp>
    </p:spTree>
    <p:extLst>
      <p:ext uri="{BB962C8B-B14F-4D97-AF65-F5344CB8AC3E}">
        <p14:creationId xmlns:p14="http://schemas.microsoft.com/office/powerpoint/2010/main" val="36114119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a:ln/>
        </p:spPr>
      </p:sp>
      <p:sp>
        <p:nvSpPr>
          <p:cNvPr id="25603" name="Notes Placeholder 2"/>
          <p:cNvSpPr>
            <a:spLocks noGrp="1"/>
          </p:cNvSpPr>
          <p:nvPr>
            <p:ph type="body" idx="1"/>
          </p:nvPr>
        </p:nvSpPr>
        <p:spPr>
          <a:noFill/>
          <a:ln/>
        </p:spPr>
        <p:txBody>
          <a:bodyPr/>
          <a:lstStyle/>
          <a:p>
            <a:pPr eaLnBrk="1" hangingPunct="1"/>
            <a:endParaRPr lang="en-US" smtClean="0"/>
          </a:p>
        </p:txBody>
      </p:sp>
      <p:sp>
        <p:nvSpPr>
          <p:cNvPr id="25604" name="Slide Number Placeholder 3"/>
          <p:cNvSpPr>
            <a:spLocks noGrp="1"/>
          </p:cNvSpPr>
          <p:nvPr>
            <p:ph type="sldNum" sz="quarter" idx="5"/>
          </p:nvPr>
        </p:nvSpPr>
        <p:spPr>
          <a:noFill/>
        </p:spPr>
        <p:txBody>
          <a:bodyPr/>
          <a:lstStyle/>
          <a:p>
            <a:fld id="{534ECCC0-FEC5-443F-8245-5C4CA22AECAD}" type="slidenum">
              <a:rPr lang="en-US" smtClean="0"/>
              <a:pPr/>
              <a:t>7</a:t>
            </a:fld>
            <a:endParaRPr lang="en-US" smtClean="0"/>
          </a:p>
        </p:txBody>
      </p:sp>
    </p:spTree>
    <p:extLst>
      <p:ext uri="{BB962C8B-B14F-4D97-AF65-F5344CB8AC3E}">
        <p14:creationId xmlns:p14="http://schemas.microsoft.com/office/powerpoint/2010/main" val="37062234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a:ln/>
        </p:spPr>
      </p:sp>
      <p:sp>
        <p:nvSpPr>
          <p:cNvPr id="25603" name="Notes Placeholder 2"/>
          <p:cNvSpPr>
            <a:spLocks noGrp="1"/>
          </p:cNvSpPr>
          <p:nvPr>
            <p:ph type="body" idx="1"/>
          </p:nvPr>
        </p:nvSpPr>
        <p:spPr>
          <a:noFill/>
          <a:ln/>
        </p:spPr>
        <p:txBody>
          <a:bodyPr/>
          <a:lstStyle/>
          <a:p>
            <a:pPr eaLnBrk="1" hangingPunct="1"/>
            <a:endParaRPr lang="en-US" smtClean="0"/>
          </a:p>
        </p:txBody>
      </p:sp>
      <p:sp>
        <p:nvSpPr>
          <p:cNvPr id="25604" name="Slide Number Placeholder 3"/>
          <p:cNvSpPr>
            <a:spLocks noGrp="1"/>
          </p:cNvSpPr>
          <p:nvPr>
            <p:ph type="sldNum" sz="quarter" idx="5"/>
          </p:nvPr>
        </p:nvSpPr>
        <p:spPr>
          <a:noFill/>
        </p:spPr>
        <p:txBody>
          <a:bodyPr/>
          <a:lstStyle/>
          <a:p>
            <a:fld id="{534ECCC0-FEC5-443F-8245-5C4CA22AECAD}" type="slidenum">
              <a:rPr lang="en-US" smtClean="0"/>
              <a:pPr/>
              <a:t>8</a:t>
            </a:fld>
            <a:endParaRPr lang="en-US" smtClean="0"/>
          </a:p>
        </p:txBody>
      </p:sp>
    </p:spTree>
    <p:extLst>
      <p:ext uri="{BB962C8B-B14F-4D97-AF65-F5344CB8AC3E}">
        <p14:creationId xmlns:p14="http://schemas.microsoft.com/office/powerpoint/2010/main" val="26844175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a:ln/>
        </p:spPr>
      </p:sp>
      <p:sp>
        <p:nvSpPr>
          <p:cNvPr id="25603" name="Notes Placeholder 2"/>
          <p:cNvSpPr>
            <a:spLocks noGrp="1"/>
          </p:cNvSpPr>
          <p:nvPr>
            <p:ph type="body" idx="1"/>
          </p:nvPr>
        </p:nvSpPr>
        <p:spPr>
          <a:noFill/>
          <a:ln/>
        </p:spPr>
        <p:txBody>
          <a:bodyPr/>
          <a:lstStyle/>
          <a:p>
            <a:pPr eaLnBrk="1" hangingPunct="1"/>
            <a:endParaRPr lang="en-US" smtClean="0"/>
          </a:p>
        </p:txBody>
      </p:sp>
      <p:sp>
        <p:nvSpPr>
          <p:cNvPr id="25604" name="Slide Number Placeholder 3"/>
          <p:cNvSpPr>
            <a:spLocks noGrp="1"/>
          </p:cNvSpPr>
          <p:nvPr>
            <p:ph type="sldNum" sz="quarter" idx="5"/>
          </p:nvPr>
        </p:nvSpPr>
        <p:spPr>
          <a:noFill/>
        </p:spPr>
        <p:txBody>
          <a:bodyPr/>
          <a:lstStyle/>
          <a:p>
            <a:fld id="{534ECCC0-FEC5-443F-8245-5C4CA22AECAD}" type="slidenum">
              <a:rPr lang="en-US" smtClean="0"/>
              <a:pPr/>
              <a:t>9</a:t>
            </a:fld>
            <a:endParaRPr lang="en-US" smtClean="0"/>
          </a:p>
        </p:txBody>
      </p:sp>
    </p:spTree>
    <p:extLst>
      <p:ext uri="{BB962C8B-B14F-4D97-AF65-F5344CB8AC3E}">
        <p14:creationId xmlns:p14="http://schemas.microsoft.com/office/powerpoint/2010/main" val="37987212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a:ln/>
        </p:spPr>
      </p:sp>
      <p:sp>
        <p:nvSpPr>
          <p:cNvPr id="25603" name="Notes Placeholder 2"/>
          <p:cNvSpPr>
            <a:spLocks noGrp="1"/>
          </p:cNvSpPr>
          <p:nvPr>
            <p:ph type="body" idx="1"/>
          </p:nvPr>
        </p:nvSpPr>
        <p:spPr>
          <a:noFill/>
          <a:ln/>
        </p:spPr>
        <p:txBody>
          <a:bodyPr/>
          <a:lstStyle/>
          <a:p>
            <a:pPr eaLnBrk="1" hangingPunct="1"/>
            <a:endParaRPr lang="en-US" smtClean="0"/>
          </a:p>
        </p:txBody>
      </p:sp>
      <p:sp>
        <p:nvSpPr>
          <p:cNvPr id="25604" name="Slide Number Placeholder 3"/>
          <p:cNvSpPr>
            <a:spLocks noGrp="1"/>
          </p:cNvSpPr>
          <p:nvPr>
            <p:ph type="sldNum" sz="quarter" idx="5"/>
          </p:nvPr>
        </p:nvSpPr>
        <p:spPr>
          <a:noFill/>
        </p:spPr>
        <p:txBody>
          <a:bodyPr/>
          <a:lstStyle/>
          <a:p>
            <a:fld id="{534ECCC0-FEC5-443F-8245-5C4CA22AECAD}" type="slidenum">
              <a:rPr lang="en-US" smtClean="0"/>
              <a:pPr/>
              <a:t>10</a:t>
            </a:fld>
            <a:endParaRPr lang="en-US" smtClean="0"/>
          </a:p>
        </p:txBody>
      </p:sp>
    </p:spTree>
    <p:extLst>
      <p:ext uri="{BB962C8B-B14F-4D97-AF65-F5344CB8AC3E}">
        <p14:creationId xmlns:p14="http://schemas.microsoft.com/office/powerpoint/2010/main" val="25951968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DAD3FCC-B939-4985-98D4-777733B609F0}" type="datetimeFigureOut">
              <a:rPr lang="en-US" smtClean="0"/>
              <a:pPr/>
              <a:t>4/23/2020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AC9848-EF1E-4D50-8BFB-0DF2EC97BCAB}" type="slidenum">
              <a:rPr lang="en-US" smtClean="0"/>
              <a:pPr/>
              <a:t>‹#›</a:t>
            </a:fld>
            <a:endParaRPr lang="en-US"/>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DAD3FCC-B939-4985-98D4-777733B609F0}" type="datetimeFigureOut">
              <a:rPr lang="en-US" smtClean="0"/>
              <a:pPr/>
              <a:t>4/23/2020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AC9848-EF1E-4D50-8BFB-0DF2EC97BCAB}" type="slidenum">
              <a:rPr lang="en-US" smtClean="0"/>
              <a:pPr/>
              <a:t>‹#›</a:t>
            </a:fld>
            <a:endParaRPr lang="en-US"/>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DAD3FCC-B939-4985-98D4-777733B609F0}" type="datetimeFigureOut">
              <a:rPr lang="en-US" smtClean="0"/>
              <a:pPr/>
              <a:t>4/23/2020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AC9848-EF1E-4D50-8BFB-0DF2EC97BCAB}" type="slidenum">
              <a:rPr lang="en-US" smtClean="0"/>
              <a:pPr/>
              <a:t>‹#›</a:t>
            </a:fld>
            <a:endParaRPr lang="en-US"/>
          </a:p>
        </p:txBody>
      </p: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DAD3FCC-B939-4985-98D4-777733B609F0}" type="datetimeFigureOut">
              <a:rPr lang="en-US" smtClean="0"/>
              <a:pPr/>
              <a:t>4/23/2020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AC9848-EF1E-4D50-8BFB-0DF2EC97BCAB}" type="slidenum">
              <a:rPr lang="en-US" smtClean="0"/>
              <a:pPr/>
              <a:t>‹#›</a:t>
            </a:fld>
            <a:endParaRPr lang="en-US"/>
          </a:p>
        </p:txBody>
      </p:sp>
    </p:spTree>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9_Title and Content">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1_Title and Content">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2220992"/>
      </p:ext>
    </p:extLst>
  </p:cSld>
  <p:clrMapOvr>
    <a:masterClrMapping/>
  </p:clrMapOvr>
  <p:transition spd="med">
    <p:wipe dir="d"/>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DAD3FCC-B939-4985-98D4-777733B609F0}" type="datetimeFigureOut">
              <a:rPr lang="en-US" smtClean="0"/>
              <a:pPr/>
              <a:t>4/23/2020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AC9848-EF1E-4D50-8BFB-0DF2EC97BCAB}" type="slidenum">
              <a:rPr lang="en-US" smtClean="0"/>
              <a:pPr/>
              <a:t>‹#›</a:t>
            </a:fld>
            <a:endParaRPr lang="en-US"/>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DAD3FCC-B939-4985-98D4-777733B609F0}" type="datetimeFigureOut">
              <a:rPr lang="en-US" smtClean="0"/>
              <a:pPr/>
              <a:t>4/23/2020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8AC9848-EF1E-4D50-8BFB-0DF2EC97BCAB}" type="slidenum">
              <a:rPr lang="en-US" smtClean="0"/>
              <a:pPr/>
              <a:t>‹#›</a:t>
            </a:fld>
            <a:endParaRPr lang="en-US"/>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DAD3FCC-B939-4985-98D4-777733B609F0}" type="datetimeFigureOut">
              <a:rPr lang="en-US" smtClean="0"/>
              <a:pPr/>
              <a:t>4/23/2020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8AC9848-EF1E-4D50-8BFB-0DF2EC97BCAB}" type="slidenum">
              <a:rPr lang="en-US" smtClean="0"/>
              <a:pPr/>
              <a:t>‹#›</a:t>
            </a:fld>
            <a:endParaRPr lang="en-US"/>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DAD3FCC-B939-4985-98D4-777733B609F0}" type="datetimeFigureOut">
              <a:rPr lang="en-US" smtClean="0"/>
              <a:pPr/>
              <a:t>4/23/2020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8AC9848-EF1E-4D50-8BFB-0DF2EC97BCAB}" type="slidenum">
              <a:rPr lang="en-US" smtClean="0"/>
              <a:pPr/>
              <a:t>‹#›</a:t>
            </a:fld>
            <a:endParaRPr lang="en-US"/>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DAD3FCC-B939-4985-98D4-777733B609F0}" type="datetimeFigureOut">
              <a:rPr lang="en-US" smtClean="0"/>
              <a:pPr/>
              <a:t>4/23/2020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8AC9848-EF1E-4D50-8BFB-0DF2EC97BCAB}" type="slidenum">
              <a:rPr lang="en-US" smtClean="0"/>
              <a:pPr/>
              <a:t>‹#›</a:t>
            </a:fld>
            <a:endParaRPr lang="en-US"/>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DAD3FCC-B939-4985-98D4-777733B609F0}" type="datetimeFigureOut">
              <a:rPr lang="en-US" smtClean="0"/>
              <a:pPr/>
              <a:t>4/23/2020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8AC9848-EF1E-4D50-8BFB-0DF2EC97BCAB}" type="slidenum">
              <a:rPr lang="en-US" smtClean="0"/>
              <a:pPr/>
              <a:t>‹#›</a:t>
            </a:fld>
            <a:endParaRPr lang="en-US"/>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DAD3FCC-B939-4985-98D4-777733B609F0}" type="datetimeFigureOut">
              <a:rPr lang="en-US" smtClean="0"/>
              <a:pPr/>
              <a:t>4/23/2020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8AC9848-EF1E-4D50-8BFB-0DF2EC97BCAB}" type="slidenum">
              <a:rPr lang="en-US" smtClean="0"/>
              <a:pPr/>
              <a:t>‹#›</a:t>
            </a:fld>
            <a:endParaRPr lang="en-US"/>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DAD3FCC-B939-4985-98D4-777733B609F0}" type="datetimeFigureOut">
              <a:rPr lang="en-US" smtClean="0"/>
              <a:pPr/>
              <a:t>4/23/2020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8AC9848-EF1E-4D50-8BFB-0DF2EC97BCA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9" r:id="rId19"/>
    <p:sldLayoutId id="2147483684" r:id="rId20"/>
    <p:sldLayoutId id="2147483686" r:id="rId21"/>
    <p:sldLayoutId id="2147483687" r:id="rId22"/>
  </p:sldLayoutIdLst>
  <p:transition>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7.xml"/><Relationship Id="rId1" Type="http://schemas.openxmlformats.org/officeDocument/2006/relationships/slideLayout" Target="../slideLayouts/slideLayout18.xml"/><Relationship Id="rId4" Type="http://schemas.openxmlformats.org/officeDocument/2006/relationships/image" Target="../media/image17.gif"/></Relationships>
</file>

<file path=ppt/slides/_rels/slide1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8.gif"/><Relationship Id="rId7"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20.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6.png"/><Relationship Id="rId9"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21.xml"/><Relationship Id="rId5" Type="http://schemas.openxmlformats.org/officeDocument/2006/relationships/image" Target="../media/image25.png"/><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1.xml"/><Relationship Id="rId1" Type="http://schemas.openxmlformats.org/officeDocument/2006/relationships/slideLayout" Target="../slideLayouts/slideLayout18.xml"/><Relationship Id="rId4" Type="http://schemas.openxmlformats.org/officeDocument/2006/relationships/image" Target="../media/image27.jpeg"/></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2.xml"/><Relationship Id="rId1" Type="http://schemas.openxmlformats.org/officeDocument/2006/relationships/slideLayout" Target="../slideLayouts/slideLayout18.xml"/><Relationship Id="rId4" Type="http://schemas.openxmlformats.org/officeDocument/2006/relationships/image" Target="../media/image29.jpeg"/></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3.xml"/><Relationship Id="rId1" Type="http://schemas.openxmlformats.org/officeDocument/2006/relationships/slideLayout" Target="../slideLayouts/slideLayout18.xml"/><Relationship Id="rId5" Type="http://schemas.openxmlformats.org/officeDocument/2006/relationships/image" Target="../media/image25.png"/><Relationship Id="rId4" Type="http://schemas.openxmlformats.org/officeDocument/2006/relationships/image" Target="../media/image19.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5.xml"/><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6.xml"/><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7.xml"/><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8.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9.xml"/><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0.xml"/><Relationship Id="rId1" Type="http://schemas.openxmlformats.org/officeDocument/2006/relationships/slideLayout" Target="../slideLayouts/slideLayout18.xml"/><Relationship Id="rId5" Type="http://schemas.openxmlformats.org/officeDocument/2006/relationships/image" Target="../media/image17.gif"/><Relationship Id="rId4" Type="http://schemas.openxmlformats.org/officeDocument/2006/relationships/image" Target="../media/image19.png"/></Relationships>
</file>

<file path=ppt/slides/_rels/slide3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1.xml"/><Relationship Id="rId1" Type="http://schemas.openxmlformats.org/officeDocument/2006/relationships/slideLayout" Target="../slideLayouts/slideLayout19.xml"/><Relationship Id="rId4" Type="http://schemas.openxmlformats.org/officeDocument/2006/relationships/image" Target="../media/image19.png"/></Relationships>
</file>

<file path=ppt/slides/_rels/slide3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6.png"/><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2.xml"/><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3.xml"/><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5.xml"/><Relationship Id="rId1" Type="http://schemas.openxmlformats.org/officeDocument/2006/relationships/slideLayout" Target="../slideLayouts/slideLayout7.xml"/><Relationship Id="rId5" Type="http://schemas.openxmlformats.org/officeDocument/2006/relationships/image" Target="../media/image36.jpeg"/><Relationship Id="rId4" Type="http://schemas.openxmlformats.org/officeDocument/2006/relationships/image" Target="../media/image35.jpeg"/></Relationships>
</file>

<file path=ppt/slides/_rels/slide3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7.xml"/><Relationship Id="rId1" Type="http://schemas.openxmlformats.org/officeDocument/2006/relationships/slideLayout" Target="../slideLayouts/slideLayout19.xml"/></Relationships>
</file>

<file path=ppt/slides/_rels/slide4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8.xml"/><Relationship Id="rId1" Type="http://schemas.openxmlformats.org/officeDocument/2006/relationships/slideLayout" Target="../slideLayouts/slideLayout19.xml"/></Relationships>
</file>

<file path=ppt/slides/_rels/slide4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gif"/><Relationship Id="rId1" Type="http://schemas.openxmlformats.org/officeDocument/2006/relationships/slideLayout" Target="../slideLayouts/slideLayout19.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9.xml"/><Relationship Id="rId1" Type="http://schemas.openxmlformats.org/officeDocument/2006/relationships/slideLayout" Target="../slideLayouts/slideLayout19.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9.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41.png"/><Relationship Id="rId4" Type="http://schemas.openxmlformats.org/officeDocument/2006/relationships/oleObject" Target="../embeddings/oleObject1.bin"/></Relationships>
</file>

<file path=ppt/slides/_rels/slide4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5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8" Type="http://schemas.openxmlformats.org/officeDocument/2006/relationships/oleObject" Target="../embeddings/oleObject2.bin"/><Relationship Id="rId13" Type="http://schemas.openxmlformats.org/officeDocument/2006/relationships/image" Target="../media/image55.png"/><Relationship Id="rId18" Type="http://schemas.openxmlformats.org/officeDocument/2006/relationships/image" Target="../media/image60.png"/><Relationship Id="rId3" Type="http://schemas.openxmlformats.org/officeDocument/2006/relationships/notesSlide" Target="../notesSlides/notesSlide47.xml"/><Relationship Id="rId7" Type="http://schemas.openxmlformats.org/officeDocument/2006/relationships/image" Target="../media/image51.jpeg"/><Relationship Id="rId12" Type="http://schemas.openxmlformats.org/officeDocument/2006/relationships/image" Target="../media/image54.jpeg"/><Relationship Id="rId17" Type="http://schemas.openxmlformats.org/officeDocument/2006/relationships/image" Target="../media/image59.jpeg"/><Relationship Id="rId2" Type="http://schemas.openxmlformats.org/officeDocument/2006/relationships/slideLayout" Target="../slideLayouts/slideLayout22.xml"/><Relationship Id="rId16" Type="http://schemas.openxmlformats.org/officeDocument/2006/relationships/image" Target="../media/image58.jpeg"/><Relationship Id="rId1" Type="http://schemas.openxmlformats.org/officeDocument/2006/relationships/vmlDrawing" Target="../drawings/vmlDrawing2.vml"/><Relationship Id="rId6" Type="http://schemas.openxmlformats.org/officeDocument/2006/relationships/image" Target="../media/image50.jpeg"/><Relationship Id="rId11" Type="http://schemas.openxmlformats.org/officeDocument/2006/relationships/image" Target="../media/image53.png"/><Relationship Id="rId5" Type="http://schemas.openxmlformats.org/officeDocument/2006/relationships/image" Target="../media/image49.png"/><Relationship Id="rId15" Type="http://schemas.openxmlformats.org/officeDocument/2006/relationships/image" Target="../media/image57.png"/><Relationship Id="rId10" Type="http://schemas.openxmlformats.org/officeDocument/2006/relationships/image" Target="../media/image52.jpeg"/><Relationship Id="rId19" Type="http://schemas.openxmlformats.org/officeDocument/2006/relationships/image" Target="../media/image61.png"/><Relationship Id="rId4" Type="http://schemas.openxmlformats.org/officeDocument/2006/relationships/image" Target="../media/image48.png"/><Relationship Id="rId9" Type="http://schemas.openxmlformats.org/officeDocument/2006/relationships/image" Target="../media/image47.png"/><Relationship Id="rId14" Type="http://schemas.openxmlformats.org/officeDocument/2006/relationships/image" Target="../media/image56.jpeg"/></Relationships>
</file>

<file path=ppt/slides/_rels/slide5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8.xml"/><Relationship Id="rId1" Type="http://schemas.openxmlformats.org/officeDocument/2006/relationships/slideLayout" Target="../slideLayouts/slideLayout7.xml"/><Relationship Id="rId5" Type="http://schemas.openxmlformats.org/officeDocument/2006/relationships/image" Target="../media/image64.png"/><Relationship Id="rId4" Type="http://schemas.openxmlformats.org/officeDocument/2006/relationships/image" Target="../media/image63.jpeg"/></Relationships>
</file>

<file path=ppt/slides/_rels/slide5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hyperlink" Target="China%20Bibles--do%20I%20treasure%20the%20Bible_.mp4" TargetMode="External"/><Relationship Id="rId2" Type="http://schemas.openxmlformats.org/officeDocument/2006/relationships/notesSlide" Target="../notesSlides/notesSlide50.xml"/><Relationship Id="rId1" Type="http://schemas.openxmlformats.org/officeDocument/2006/relationships/slideLayout" Target="../slideLayouts/slideLayout7.xml"/><Relationship Id="rId4" Type="http://schemas.openxmlformats.org/officeDocument/2006/relationships/image" Target="../media/image66.jpeg"/></Relationships>
</file>

<file path=ppt/slides/_rels/slide56.xml.rels><?xml version="1.0" encoding="UTF-8" standalone="yes"?>
<Relationships xmlns="http://schemas.openxmlformats.org/package/2006/relationships"><Relationship Id="rId3" Type="http://schemas.openxmlformats.org/officeDocument/2006/relationships/hyperlink" Target="https://youtu.be/5BuFWtBQsZs" TargetMode="External"/><Relationship Id="rId2" Type="http://schemas.openxmlformats.org/officeDocument/2006/relationships/notesSlide" Target="../notesSlides/notesSlide51.xml"/><Relationship Id="rId1" Type="http://schemas.openxmlformats.org/officeDocument/2006/relationships/slideLayout" Target="../slideLayouts/slideLayout7.xml"/><Relationship Id="rId4" Type="http://schemas.openxmlformats.org/officeDocument/2006/relationships/image" Target="../media/image67.png"/></Relationships>
</file>

<file path=ppt/slides/_rels/slide5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hyperlink" Target="https://youtu.be/dyyQhAQfAgw" TargetMode="External"/></Relationships>
</file>

<file path=ppt/slides/_rels/slide5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gif"/><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55.xml"/><Relationship Id="rId1" Type="http://schemas.openxmlformats.org/officeDocument/2006/relationships/slideLayout" Target="../slideLayouts/slideLayout7.xml"/><Relationship Id="rId5" Type="http://schemas.openxmlformats.org/officeDocument/2006/relationships/image" Target="../media/image73.jpeg"/><Relationship Id="rId4" Type="http://schemas.openxmlformats.org/officeDocument/2006/relationships/image" Target="../media/image72.jpeg"/></Relationships>
</file>

<file path=ppt/slides/_rels/slide6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56.xml"/><Relationship Id="rId1" Type="http://schemas.openxmlformats.org/officeDocument/2006/relationships/slideLayout" Target="../slideLayouts/slideLayout7.xml"/><Relationship Id="rId5" Type="http://schemas.openxmlformats.org/officeDocument/2006/relationships/image" Target="../media/image75.png"/><Relationship Id="rId4" Type="http://schemas.openxmlformats.org/officeDocument/2006/relationships/image" Target="../media/image74.png"/></Relationships>
</file>

<file path=ppt/slides/_rels/slide62.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57.xml"/><Relationship Id="rId1" Type="http://schemas.openxmlformats.org/officeDocument/2006/relationships/slideLayout" Target="../slideLayouts/slideLayout7.xml"/><Relationship Id="rId4" Type="http://schemas.openxmlformats.org/officeDocument/2006/relationships/image" Target="../media/image76.png"/></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bwMode="auto">
          <a:xfrm>
            <a:off x="0" y="-1"/>
            <a:ext cx="9144000" cy="6858001"/>
          </a:xfrm>
          <a:prstGeom prst="rect">
            <a:avLst/>
          </a:prstGeom>
          <a:solidFill>
            <a:srgbClr val="CEBE8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s-PE" sz="1800" b="0" i="0" u="none" strike="noStrike" cap="none" normalizeH="0" baseline="0" smtClean="0">
              <a:ln>
                <a:noFill/>
              </a:ln>
              <a:solidFill>
                <a:schemeClr val="tx1"/>
              </a:solidFill>
              <a:effectLst/>
              <a:latin typeface="Arial"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1000"/>
            <a:ext cx="9144000" cy="6096000"/>
          </a:xfrm>
          <a:prstGeom prst="rect">
            <a:avLst/>
          </a:prstGeom>
        </p:spPr>
      </p:pic>
    </p:spTree>
    <p:extLst>
      <p:ext uri="{BB962C8B-B14F-4D97-AF65-F5344CB8AC3E}">
        <p14:creationId xmlns:p14="http://schemas.microsoft.com/office/powerpoint/2010/main" val="395981529"/>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733800" y="152400"/>
            <a:ext cx="5181600" cy="6432530"/>
          </a:xfrm>
          <a:prstGeom prst="rect">
            <a:avLst/>
          </a:prstGeom>
          <a:noFill/>
        </p:spPr>
        <p:txBody>
          <a:bodyPr wrap="square" rtlCol="0">
            <a:spAutoFit/>
          </a:bodyPr>
          <a:lstStyle/>
          <a:p>
            <a:r>
              <a:rPr lang="es-PE" sz="3600" b="1" u="sng" dirty="0"/>
              <a:t>Lucas 24:47</a:t>
            </a:r>
            <a:endParaRPr lang="en-US" sz="3600" b="1" u="sng" dirty="0"/>
          </a:p>
          <a:p>
            <a:r>
              <a:rPr lang="es-ES" sz="4700" b="1" dirty="0" smtClean="0"/>
              <a:t>y </a:t>
            </a:r>
            <a:r>
              <a:rPr lang="es-ES" sz="4700" b="1" dirty="0"/>
              <a:t>que en su nombre se predicara el arrepentimiento y el perdón de pecados en todas las naciones, comenzando por Jerusalén.</a:t>
            </a:r>
            <a:endParaRPr lang="en-US" sz="4700" b="1" dirty="0"/>
          </a:p>
        </p:txBody>
      </p:sp>
      <p:pic>
        <p:nvPicPr>
          <p:cNvPr id="4" name="Picture 6" descr="CampsBaySunset"/>
          <p:cNvPicPr>
            <a:picLocks noChangeAspect="1" noChangeArrowheads="1"/>
          </p:cNvPicPr>
          <p:nvPr/>
        </p:nvPicPr>
        <p:blipFill>
          <a:blip r:embed="rId3" cstate="print"/>
          <a:srcRect l="29739" r="28000"/>
          <a:stretch>
            <a:fillRect/>
          </a:stretch>
        </p:blipFill>
        <p:spPr bwMode="auto">
          <a:xfrm>
            <a:off x="0" y="0"/>
            <a:ext cx="3581400" cy="6858000"/>
          </a:xfrm>
          <a:prstGeom prst="rect">
            <a:avLst/>
          </a:prstGeom>
          <a:noFill/>
        </p:spPr>
      </p:pic>
    </p:spTree>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descr="clouds_1920"/>
          <p:cNvPicPr>
            <a:picLocks noChangeAspect="1" noChangeArrowheads="1"/>
          </p:cNvPicPr>
          <p:nvPr/>
        </p:nvPicPr>
        <p:blipFill>
          <a:blip r:embed="rId3" cstate="print">
            <a:lum bright="12000"/>
          </a:blip>
          <a:srcRect/>
          <a:stretch>
            <a:fillRect/>
          </a:stretch>
        </p:blipFill>
        <p:spPr bwMode="auto">
          <a:xfrm>
            <a:off x="0" y="0"/>
            <a:ext cx="9144000" cy="6905625"/>
          </a:xfrm>
          <a:prstGeom prst="rect">
            <a:avLst/>
          </a:prstGeom>
          <a:noFill/>
        </p:spPr>
      </p:pic>
      <p:sp>
        <p:nvSpPr>
          <p:cNvPr id="4" name="Rectangle 3"/>
          <p:cNvSpPr/>
          <p:nvPr/>
        </p:nvSpPr>
        <p:spPr>
          <a:xfrm>
            <a:off x="3124200" y="0"/>
            <a:ext cx="5715000" cy="6691908"/>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3200400" y="228600"/>
            <a:ext cx="5562600" cy="6463308"/>
          </a:xfrm>
          <a:prstGeom prst="rect">
            <a:avLst/>
          </a:prstGeom>
          <a:noFill/>
        </p:spPr>
        <p:txBody>
          <a:bodyPr wrap="square" rtlCol="0">
            <a:spAutoFit/>
          </a:bodyPr>
          <a:lstStyle/>
          <a:p>
            <a:r>
              <a:rPr lang="es-PE" sz="3600" b="1" u="sng" dirty="0"/>
              <a:t>Juan 20:21</a:t>
            </a:r>
            <a:endParaRPr lang="en-US" sz="3600" b="1" u="sng" dirty="0"/>
          </a:p>
          <a:p>
            <a:r>
              <a:rPr lang="es-ES" sz="5400" b="1" dirty="0" smtClean="0"/>
              <a:t>Entonces </a:t>
            </a:r>
            <a:r>
              <a:rPr lang="es-ES" sz="5400" b="1" dirty="0"/>
              <a:t>Jesús les dijo una vez más: «La paz sea con ustedes. Así como el Padre me envió, también yo los envío a ustedes.»</a:t>
            </a:r>
            <a:endParaRPr lang="en-US" sz="5400" b="1" dirty="0"/>
          </a:p>
        </p:txBody>
      </p:sp>
    </p:spTree>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ju7"/>
          <p:cNvPicPr>
            <a:picLocks noChangeAspect="1" noChangeArrowheads="1"/>
          </p:cNvPicPr>
          <p:nvPr/>
        </p:nvPicPr>
        <p:blipFill>
          <a:blip r:embed="rId3" cstate="print">
            <a:lum bright="12000" contrast="6000"/>
          </a:blip>
          <a:srcRect/>
          <a:stretch>
            <a:fillRect/>
          </a:stretch>
        </p:blipFill>
        <p:spPr bwMode="auto">
          <a:xfrm>
            <a:off x="0" y="-3175"/>
            <a:ext cx="9144000" cy="6861175"/>
          </a:xfrm>
          <a:prstGeom prst="rect">
            <a:avLst/>
          </a:prstGeom>
          <a:noFill/>
        </p:spPr>
      </p:pic>
      <p:sp>
        <p:nvSpPr>
          <p:cNvPr id="3" name="Rectangle 2"/>
          <p:cNvSpPr/>
          <p:nvPr/>
        </p:nvSpPr>
        <p:spPr>
          <a:xfrm>
            <a:off x="838200" y="0"/>
            <a:ext cx="7696200" cy="3505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1066800" y="228600"/>
            <a:ext cx="7543800" cy="3293209"/>
          </a:xfrm>
          <a:prstGeom prst="rect">
            <a:avLst/>
          </a:prstGeom>
          <a:noFill/>
        </p:spPr>
        <p:txBody>
          <a:bodyPr wrap="square" rtlCol="0">
            <a:spAutoFit/>
          </a:bodyPr>
          <a:lstStyle/>
          <a:p>
            <a:r>
              <a:rPr lang="es-PE" sz="2800" b="1" u="sng" dirty="0"/>
              <a:t>Hechos 1:8</a:t>
            </a:r>
            <a:endParaRPr lang="en-US" sz="2800" b="1" u="sng" dirty="0"/>
          </a:p>
          <a:p>
            <a:r>
              <a:rPr lang="es-ES" sz="3600" b="1" dirty="0" smtClean="0"/>
              <a:t>Pero </a:t>
            </a:r>
            <a:r>
              <a:rPr lang="es-ES" sz="3600" b="1" dirty="0"/>
              <a:t>cuando venga sobre ustedes el Espíritu Santo recibirán poder, y serán mis testigos en Jerusalén, en Judea, en Samaria, y hasta lo último de la tierra.»</a:t>
            </a:r>
            <a:endParaRPr lang="en-US" sz="3600" b="1" dirty="0"/>
          </a:p>
        </p:txBody>
      </p:sp>
    </p:spTree>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descr="http://rescuejesusnow.files.wordpress.com/2012/03/wheat.jpg"/>
          <p:cNvPicPr>
            <a:picLocks noChangeAspect="1" noChangeArrowheads="1"/>
          </p:cNvPicPr>
          <p:nvPr/>
        </p:nvPicPr>
        <p:blipFill>
          <a:blip r:embed="rId3" cstate="print"/>
          <a:srcRect/>
          <a:stretch>
            <a:fillRect/>
          </a:stretch>
        </p:blipFill>
        <p:spPr bwMode="auto">
          <a:xfrm>
            <a:off x="0" y="1"/>
            <a:ext cx="9144000" cy="6858000"/>
          </a:xfrm>
          <a:prstGeom prst="rect">
            <a:avLst/>
          </a:prstGeom>
          <a:noFill/>
        </p:spPr>
      </p:pic>
      <p:sp>
        <p:nvSpPr>
          <p:cNvPr id="4" name="Rectangle 3"/>
          <p:cNvSpPr/>
          <p:nvPr/>
        </p:nvSpPr>
        <p:spPr>
          <a:xfrm>
            <a:off x="0" y="4114800"/>
            <a:ext cx="7924800" cy="2514600"/>
          </a:xfrm>
          <a:prstGeom prst="rect">
            <a:avLst/>
          </a:prstGeom>
          <a:solidFill>
            <a:schemeClr val="bg2">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52400" y="4191000"/>
            <a:ext cx="7848600" cy="2362185"/>
          </a:xfrm>
          <a:prstGeom prst="rect">
            <a:avLst/>
          </a:prstGeom>
          <a:noFill/>
        </p:spPr>
        <p:txBody>
          <a:bodyPr wrap="square" rtlCol="0">
            <a:spAutoFit/>
          </a:bodyPr>
          <a:lstStyle/>
          <a:p>
            <a:pPr>
              <a:lnSpc>
                <a:spcPts val="5900"/>
              </a:lnSpc>
            </a:pPr>
            <a:r>
              <a:rPr lang="es-PE" sz="5400" b="1" dirty="0"/>
              <a:t>Hacer que Su último mandamiento sea nuestra primera prioridad</a:t>
            </a:r>
            <a:r>
              <a:rPr lang="es-PE" sz="5400" b="1" dirty="0" smtClean="0"/>
              <a:t>.</a:t>
            </a:r>
            <a:endParaRPr lang="en-US" sz="5400" dirty="0"/>
          </a:p>
        </p:txBody>
      </p:sp>
    </p:spTree>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4038600"/>
            <a:ext cx="9144000" cy="2819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457200" y="457200"/>
            <a:ext cx="3886200" cy="3170099"/>
          </a:xfrm>
          <a:prstGeom prst="rect">
            <a:avLst/>
          </a:prstGeom>
          <a:noFill/>
        </p:spPr>
        <p:txBody>
          <a:bodyPr wrap="square" rtlCol="0">
            <a:spAutoFit/>
          </a:bodyPr>
          <a:lstStyle/>
          <a:p>
            <a:r>
              <a:rPr lang="es-PE" sz="4000" b="1" dirty="0"/>
              <a:t>¡La Gran Comisión nunca más se repite en todo el Nuevo Testamento!</a:t>
            </a:r>
            <a:endParaRPr lang="en-US" sz="4000" b="1" dirty="0"/>
          </a:p>
        </p:txBody>
      </p:sp>
      <p:sp>
        <p:nvSpPr>
          <p:cNvPr id="3" name="TextBox 2"/>
          <p:cNvSpPr txBox="1"/>
          <p:nvPr/>
        </p:nvSpPr>
        <p:spPr>
          <a:xfrm>
            <a:off x="685800" y="4267200"/>
            <a:ext cx="7772400" cy="1877437"/>
          </a:xfrm>
          <a:prstGeom prst="rect">
            <a:avLst/>
          </a:prstGeom>
          <a:noFill/>
        </p:spPr>
        <p:txBody>
          <a:bodyPr wrap="square" rtlCol="0">
            <a:spAutoFit/>
          </a:bodyPr>
          <a:lstStyle/>
          <a:p>
            <a:r>
              <a:rPr lang="es-PE" sz="2800" i="1" u="sng" dirty="0" smtClean="0">
                <a:solidFill>
                  <a:srgbClr val="FFFF00"/>
                </a:solidFill>
              </a:rPr>
              <a:t>De DOS conversen sobre…</a:t>
            </a:r>
            <a:endParaRPr lang="en-US" sz="2800" i="1" u="sng" dirty="0">
              <a:solidFill>
                <a:srgbClr val="FFFF00"/>
              </a:solidFill>
            </a:endParaRPr>
          </a:p>
          <a:p>
            <a:r>
              <a:rPr lang="es-PE" sz="4400" b="1" dirty="0">
                <a:solidFill>
                  <a:srgbClr val="FFFF00"/>
                </a:solidFill>
              </a:rPr>
              <a:t>¿Por qué creen que jamás fue mencionado, citado, etc</a:t>
            </a:r>
            <a:r>
              <a:rPr lang="es-PE" sz="4400" b="1" dirty="0" smtClean="0">
                <a:solidFill>
                  <a:srgbClr val="FFFF00"/>
                </a:solidFill>
              </a:rPr>
              <a:t>.?</a:t>
            </a:r>
            <a:endParaRPr lang="en-US" sz="4400" b="1" dirty="0">
              <a:solidFill>
                <a:srgbClr val="FFFF00"/>
              </a:solidFill>
            </a:endParaRPr>
          </a:p>
        </p:txBody>
      </p:sp>
      <p:pic>
        <p:nvPicPr>
          <p:cNvPr id="66562" name="Picture 2" descr="http://www.unav.es/sagradaescritura/bibab.jpg"/>
          <p:cNvPicPr>
            <a:picLocks noChangeAspect="1" noChangeArrowheads="1"/>
          </p:cNvPicPr>
          <p:nvPr/>
        </p:nvPicPr>
        <p:blipFill>
          <a:blip r:embed="rId3" cstate="print"/>
          <a:srcRect l="3053" t="14249" r="763" b="12468"/>
          <a:stretch>
            <a:fillRect/>
          </a:stretch>
        </p:blipFill>
        <p:spPr bwMode="auto">
          <a:xfrm rot="753548">
            <a:off x="4102584" y="489119"/>
            <a:ext cx="4800600" cy="2743200"/>
          </a:xfrm>
          <a:prstGeom prst="rect">
            <a:avLst/>
          </a:prstGeom>
          <a:noFill/>
        </p:spPr>
      </p:pic>
      <p:sp>
        <p:nvSpPr>
          <p:cNvPr id="6" name="Rectangle 5"/>
          <p:cNvSpPr/>
          <p:nvPr/>
        </p:nvSpPr>
        <p:spPr>
          <a:xfrm>
            <a:off x="0" y="0"/>
            <a:ext cx="9144000" cy="1524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1000"/>
                                        <p:tgtEl>
                                          <p:spTgt spid="3">
                                            <p:txEl>
                                              <p:pRg st="0" end="0"/>
                                            </p:txEl>
                                          </p:spTgt>
                                        </p:tgtEl>
                                      </p:cBhvr>
                                    </p:animEffect>
                                  </p:childTnLst>
                                </p:cTn>
                              </p:par>
                              <p:par>
                                <p:cTn id="10" presetID="53"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p:cTn id="12"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3" dur="10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4" dur="1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49" name="Picture 1" descr="C:\SIM SP Comm\Spanish talks\Congreso misionero AQP\graphics y videos\abraham-stars3.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2" name="TextBox 1"/>
          <p:cNvSpPr txBox="1"/>
          <p:nvPr/>
        </p:nvSpPr>
        <p:spPr>
          <a:xfrm>
            <a:off x="457200" y="381000"/>
            <a:ext cx="8229600" cy="1754326"/>
          </a:xfrm>
          <a:prstGeom prst="rect">
            <a:avLst/>
          </a:prstGeom>
          <a:noFill/>
        </p:spPr>
        <p:txBody>
          <a:bodyPr wrap="square" rtlCol="0">
            <a:spAutoFit/>
          </a:bodyPr>
          <a:lstStyle/>
          <a:p>
            <a:pPr algn="ctr"/>
            <a:r>
              <a:rPr lang="es-PE" sz="3600" b="1" dirty="0">
                <a:solidFill>
                  <a:schemeClr val="bg1"/>
                </a:solidFill>
              </a:rPr>
              <a:t>La Gran Comisión no está mencionada otra vez en el Nuevo Testamento porque no fue nada nuevo</a:t>
            </a:r>
            <a:r>
              <a:rPr lang="es-PE" sz="3600" b="1" dirty="0" smtClean="0">
                <a:solidFill>
                  <a:schemeClr val="bg1"/>
                </a:solidFill>
              </a:rPr>
              <a:t>.</a:t>
            </a:r>
            <a:endParaRPr lang="en-US" sz="3600" b="1" dirty="0">
              <a:solidFill>
                <a:schemeClr val="bg1"/>
              </a:solidFill>
            </a:endParaRPr>
          </a:p>
        </p:txBody>
      </p:sp>
      <p:sp>
        <p:nvSpPr>
          <p:cNvPr id="4" name="TextBox 3"/>
          <p:cNvSpPr txBox="1"/>
          <p:nvPr/>
        </p:nvSpPr>
        <p:spPr>
          <a:xfrm>
            <a:off x="4343400" y="2304395"/>
            <a:ext cx="4495800" cy="4339650"/>
          </a:xfrm>
          <a:prstGeom prst="rect">
            <a:avLst/>
          </a:prstGeom>
          <a:solidFill>
            <a:schemeClr val="bg1"/>
          </a:solidFill>
        </p:spPr>
        <p:txBody>
          <a:bodyPr wrap="square" rtlCol="0">
            <a:spAutoFit/>
          </a:bodyPr>
          <a:lstStyle/>
          <a:p>
            <a:pPr algn="ctr"/>
            <a:r>
              <a:rPr lang="es-PE" sz="2400" dirty="0" smtClean="0"/>
              <a:t>Génesis 12:2-3</a:t>
            </a:r>
          </a:p>
          <a:p>
            <a:r>
              <a:rPr lang="es-PE" sz="2800" b="1" dirty="0" smtClean="0"/>
              <a:t>Y </a:t>
            </a:r>
            <a:r>
              <a:rPr lang="es-PE" sz="2800" b="1" dirty="0"/>
              <a:t>haré de ti una nación grande, y te bendeciré, y engrandeceré tu nombre, y serás bendición.</a:t>
            </a:r>
          </a:p>
          <a:p>
            <a:r>
              <a:rPr lang="es-PE" sz="2800" b="1" dirty="0" smtClean="0"/>
              <a:t>Bendeciré </a:t>
            </a:r>
            <a:r>
              <a:rPr lang="es-PE" sz="2800" b="1" dirty="0"/>
              <a:t>a los que te bendijeren, y a los que te maldijeren maldeciré; y serán benditas en ti todas las familias de la tierra.</a:t>
            </a:r>
            <a:endParaRPr lang="en-US" sz="2800" b="1"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228600"/>
            <a:ext cx="5638800" cy="6186309"/>
          </a:xfrm>
          <a:prstGeom prst="rect">
            <a:avLst/>
          </a:prstGeom>
          <a:noFill/>
        </p:spPr>
        <p:txBody>
          <a:bodyPr wrap="square" rtlCol="0">
            <a:spAutoFit/>
          </a:bodyPr>
          <a:lstStyle/>
          <a:p>
            <a:r>
              <a:rPr lang="es-PE" sz="3600" b="1" dirty="0" smtClean="0"/>
              <a:t>Lo que </a:t>
            </a:r>
            <a:r>
              <a:rPr lang="es-PE" sz="3600" b="1" dirty="0"/>
              <a:t>dijo Jesús fue muy importante, pero no fue nuevo para los oyentes. </a:t>
            </a:r>
            <a:endParaRPr lang="es-PE" sz="3600" b="1" dirty="0" smtClean="0"/>
          </a:p>
          <a:p>
            <a:endParaRPr lang="es-PE" sz="3600" b="1" dirty="0" smtClean="0"/>
          </a:p>
          <a:p>
            <a:r>
              <a:rPr lang="es-PE" sz="3600" dirty="0"/>
              <a:t>Los discípulos sabían a qué se estaba refiriendo, cuando dijo vayan por todo el mundo. </a:t>
            </a:r>
            <a:endParaRPr lang="es-PE" sz="3600" dirty="0" smtClean="0"/>
          </a:p>
          <a:p>
            <a:endParaRPr lang="es-PE" sz="3600" b="1" dirty="0" smtClean="0"/>
          </a:p>
          <a:p>
            <a:r>
              <a:rPr lang="es-PE" sz="3600" b="1" dirty="0" smtClean="0"/>
              <a:t>Sabían </a:t>
            </a:r>
            <a:r>
              <a:rPr lang="es-PE" sz="3600" b="1" dirty="0"/>
              <a:t>que </a:t>
            </a:r>
            <a:r>
              <a:rPr lang="es-PE" sz="3600" b="1" dirty="0" smtClean="0"/>
              <a:t>eran parte </a:t>
            </a:r>
            <a:r>
              <a:rPr lang="es-PE" sz="3600" b="1" dirty="0"/>
              <a:t>de la promesa de Abraham</a:t>
            </a:r>
            <a:r>
              <a:rPr lang="es-PE" sz="3600" b="1" dirty="0" smtClean="0"/>
              <a:t>.</a:t>
            </a:r>
            <a:endParaRPr lang="en-US" sz="3600" b="1" dirty="0"/>
          </a:p>
        </p:txBody>
      </p:sp>
      <p:pic>
        <p:nvPicPr>
          <p:cNvPr id="76801" name="Picture 1" descr="C:\SIM SP Comm\Spanish talks\Congreso misionero AQP\graphics y videos\Abraham.jpg"/>
          <p:cNvPicPr>
            <a:picLocks noChangeAspect="1" noChangeArrowheads="1"/>
          </p:cNvPicPr>
          <p:nvPr/>
        </p:nvPicPr>
        <p:blipFill>
          <a:blip r:embed="rId3" cstate="print"/>
          <a:srcRect l="49167" r="19166"/>
          <a:stretch>
            <a:fillRect/>
          </a:stretch>
        </p:blipFill>
        <p:spPr bwMode="auto">
          <a:xfrm>
            <a:off x="6172200" y="-29551"/>
            <a:ext cx="3019926" cy="6887551"/>
          </a:xfrm>
          <a:prstGeom prst="rect">
            <a:avLst/>
          </a:prstGeom>
          <a:noFill/>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anim calcmode="lin" valueType="num">
                                      <p:cBhvr>
                                        <p:cTn id="7" dur="1000" fill="hold"/>
                                        <p:tgtEl>
                                          <p:spTgt spid="2">
                                            <p:txEl>
                                              <p:pRg st="4" end="4"/>
                                            </p:txEl>
                                          </p:spTgt>
                                        </p:tgtEl>
                                        <p:attrNameLst>
                                          <p:attrName>ppt_w</p:attrName>
                                        </p:attrNameLst>
                                      </p:cBhvr>
                                      <p:tavLst>
                                        <p:tav tm="0">
                                          <p:val>
                                            <p:fltVal val="0"/>
                                          </p:val>
                                        </p:tav>
                                        <p:tav tm="100000">
                                          <p:val>
                                            <p:strVal val="#ppt_w"/>
                                          </p:val>
                                        </p:tav>
                                      </p:tavLst>
                                    </p:anim>
                                    <p:anim calcmode="lin" valueType="num">
                                      <p:cBhvr>
                                        <p:cTn id="8" dur="1000" fill="hold"/>
                                        <p:tgtEl>
                                          <p:spTgt spid="2">
                                            <p:txEl>
                                              <p:pRg st="4" end="4"/>
                                            </p:txEl>
                                          </p:spTgt>
                                        </p:tgtEl>
                                        <p:attrNameLst>
                                          <p:attrName>ppt_h</p:attrName>
                                        </p:attrNameLst>
                                      </p:cBhvr>
                                      <p:tavLst>
                                        <p:tav tm="0">
                                          <p:val>
                                            <p:fltVal val="0"/>
                                          </p:val>
                                        </p:tav>
                                        <p:tav tm="100000">
                                          <p:val>
                                            <p:strVal val="#ppt_h"/>
                                          </p:val>
                                        </p:tav>
                                      </p:tavLst>
                                    </p:anim>
                                    <p:animEffect transition="in" filter="fade">
                                      <p:cBhvr>
                                        <p:cTn id="9" dur="10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3352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152400" y="381000"/>
            <a:ext cx="8686800" cy="2554545"/>
          </a:xfrm>
          <a:prstGeom prst="rect">
            <a:avLst/>
          </a:prstGeom>
          <a:noFill/>
        </p:spPr>
        <p:txBody>
          <a:bodyPr wrap="square" rtlCol="0">
            <a:spAutoFit/>
          </a:bodyPr>
          <a:lstStyle/>
          <a:p>
            <a:pPr algn="ctr"/>
            <a:r>
              <a:rPr lang="es-PE" sz="3200" b="1" dirty="0" smtClean="0">
                <a:solidFill>
                  <a:srgbClr val="FFFF00"/>
                </a:solidFill>
              </a:rPr>
              <a:t>Gálatas </a:t>
            </a:r>
            <a:r>
              <a:rPr lang="es-PE" sz="3200" b="1" dirty="0">
                <a:solidFill>
                  <a:srgbClr val="FFFF00"/>
                </a:solidFill>
              </a:rPr>
              <a:t>3:8: </a:t>
            </a:r>
            <a:r>
              <a:rPr lang="es-PE" sz="3200" b="1" dirty="0" smtClean="0">
                <a:solidFill>
                  <a:srgbClr val="FFFF00"/>
                </a:solidFill>
              </a:rPr>
              <a:t> </a:t>
            </a:r>
          </a:p>
          <a:p>
            <a:pPr algn="ctr"/>
            <a:r>
              <a:rPr lang="es-ES" sz="3200" b="1" i="1" dirty="0" smtClean="0">
                <a:solidFill>
                  <a:srgbClr val="FFFF00"/>
                </a:solidFill>
              </a:rPr>
              <a:t>Y </a:t>
            </a:r>
            <a:r>
              <a:rPr lang="es-ES" sz="3200" b="1" i="1" dirty="0">
                <a:solidFill>
                  <a:srgbClr val="FFFF00"/>
                </a:solidFill>
              </a:rPr>
              <a:t>la Escritura, al prever que Dios habría de justificar por la fe a los no judíos, dio de antemano la buena nueva a Abrahán, cuando dijo: «En ti serán benditas todas las naciones.»</a:t>
            </a:r>
            <a:endParaRPr lang="es-PE" sz="3200" b="1" i="1" dirty="0">
              <a:solidFill>
                <a:srgbClr val="FFFF00"/>
              </a:solidFill>
            </a:endParaRPr>
          </a:p>
        </p:txBody>
      </p:sp>
      <p:pic>
        <p:nvPicPr>
          <p:cNvPr id="74753" name="Picture 1" descr="C:\SIM SP Comm\Spanish talks\Congreso misionero AQP\graphics y videos\half rainbow.png"/>
          <p:cNvPicPr>
            <a:picLocks noChangeAspect="1" noChangeArrowheads="1"/>
          </p:cNvPicPr>
          <p:nvPr/>
        </p:nvPicPr>
        <p:blipFill>
          <a:blip r:embed="rId3" cstate="print"/>
          <a:srcRect/>
          <a:stretch>
            <a:fillRect/>
          </a:stretch>
        </p:blipFill>
        <p:spPr bwMode="auto">
          <a:xfrm>
            <a:off x="6781800" y="3505200"/>
            <a:ext cx="3267075" cy="3681212"/>
          </a:xfrm>
          <a:prstGeom prst="rect">
            <a:avLst/>
          </a:prstGeom>
          <a:noFill/>
        </p:spPr>
      </p:pic>
      <p:sp>
        <p:nvSpPr>
          <p:cNvPr id="4" name="TextBox 3"/>
          <p:cNvSpPr txBox="1"/>
          <p:nvPr/>
        </p:nvSpPr>
        <p:spPr>
          <a:xfrm>
            <a:off x="381000" y="3962400"/>
            <a:ext cx="6172200" cy="2062103"/>
          </a:xfrm>
          <a:prstGeom prst="rect">
            <a:avLst/>
          </a:prstGeom>
          <a:noFill/>
        </p:spPr>
        <p:txBody>
          <a:bodyPr wrap="square" rtlCol="0">
            <a:spAutoFit/>
          </a:bodyPr>
          <a:lstStyle/>
          <a:p>
            <a:pPr algn="ctr"/>
            <a:r>
              <a:rPr lang="es-PE" sz="3200" b="1" dirty="0" smtClean="0"/>
              <a:t>¡</a:t>
            </a:r>
            <a:r>
              <a:rPr lang="es-PE" sz="3200" b="1" dirty="0"/>
              <a:t>Abraham </a:t>
            </a:r>
            <a:r>
              <a:rPr lang="es-PE" sz="3200" b="1" dirty="0" smtClean="0"/>
              <a:t>es citado en </a:t>
            </a:r>
            <a:r>
              <a:rPr lang="es-PE" sz="3200" b="1" dirty="0"/>
              <a:t>el Nuevo Testamento 75 veces! </a:t>
            </a:r>
            <a:endParaRPr lang="es-PE" sz="3200" b="1" dirty="0" smtClean="0"/>
          </a:p>
          <a:p>
            <a:pPr algn="ctr"/>
            <a:r>
              <a:rPr lang="es-PE" sz="3200" dirty="0" smtClean="0"/>
              <a:t>Abraham </a:t>
            </a:r>
            <a:r>
              <a:rPr lang="es-PE" sz="3200" dirty="0"/>
              <a:t>representa el plan y la bendición de Dios</a:t>
            </a:r>
            <a:r>
              <a:rPr lang="es-PE" sz="3200" dirty="0" smtClean="0"/>
              <a:t>.</a:t>
            </a:r>
          </a:p>
        </p:txBody>
      </p:sp>
      <p:sp>
        <p:nvSpPr>
          <p:cNvPr id="6" name="Up Arrow 5"/>
          <p:cNvSpPr/>
          <p:nvPr/>
        </p:nvSpPr>
        <p:spPr>
          <a:xfrm rot="2161873">
            <a:off x="672720" y="2334850"/>
            <a:ext cx="464718" cy="1143000"/>
          </a:xfrm>
          <a:prstGeom prst="upArrow">
            <a:avLst>
              <a:gd name="adj1" fmla="val 26539"/>
              <a:gd name="adj2" fmla="val 52207"/>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10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1000"/>
                                        <p:tgtEl>
                                          <p:spTgt spid="4">
                                            <p:txEl>
                                              <p:pRg st="0" end="0"/>
                                            </p:txEl>
                                          </p:spTgt>
                                        </p:tgtEl>
                                      </p:cBhvr>
                                    </p:animEffect>
                                  </p:childTnLst>
                                </p:cTn>
                              </p:par>
                              <p:par>
                                <p:cTn id="10" presetID="53" presetClass="entr" presetSubtype="0" fill="hold" nodeType="with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 calcmode="lin" valueType="num">
                                      <p:cBhvr>
                                        <p:cTn id="12" dur="1000" fill="hold"/>
                                        <p:tgtEl>
                                          <p:spTgt spid="4">
                                            <p:txEl>
                                              <p:pRg st="1" end="1"/>
                                            </p:txEl>
                                          </p:spTgt>
                                        </p:tgtEl>
                                        <p:attrNameLst>
                                          <p:attrName>ppt_w</p:attrName>
                                        </p:attrNameLst>
                                      </p:cBhvr>
                                      <p:tavLst>
                                        <p:tav tm="0">
                                          <p:val>
                                            <p:fltVal val="0"/>
                                          </p:val>
                                        </p:tav>
                                        <p:tav tm="100000">
                                          <p:val>
                                            <p:strVal val="#ppt_w"/>
                                          </p:val>
                                        </p:tav>
                                      </p:tavLst>
                                    </p:anim>
                                    <p:anim calcmode="lin" valueType="num">
                                      <p:cBhvr>
                                        <p:cTn id="13" dur="1000" fill="hold"/>
                                        <p:tgtEl>
                                          <p:spTgt spid="4">
                                            <p:txEl>
                                              <p:pRg st="1" end="1"/>
                                            </p:txEl>
                                          </p:spTgt>
                                        </p:tgtEl>
                                        <p:attrNameLst>
                                          <p:attrName>ppt_h</p:attrName>
                                        </p:attrNameLst>
                                      </p:cBhvr>
                                      <p:tavLst>
                                        <p:tav tm="0">
                                          <p:val>
                                            <p:fltVal val="0"/>
                                          </p:val>
                                        </p:tav>
                                        <p:tav tm="100000">
                                          <p:val>
                                            <p:strVal val="#ppt_h"/>
                                          </p:val>
                                        </p:tav>
                                      </p:tavLst>
                                    </p:anim>
                                    <p:animEffect transition="in" filter="fade">
                                      <p:cBhvr>
                                        <p:cTn id="14" dur="10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www.unav.es/sagradaescritura/bibab.jpg"/>
          <p:cNvPicPr>
            <a:picLocks noChangeAspect="1" noChangeArrowheads="1"/>
          </p:cNvPicPr>
          <p:nvPr/>
        </p:nvPicPr>
        <p:blipFill>
          <a:blip r:embed="rId3" cstate="print"/>
          <a:srcRect l="3053" t="14249" r="763" b="12468"/>
          <a:stretch>
            <a:fillRect/>
          </a:stretch>
        </p:blipFill>
        <p:spPr bwMode="auto">
          <a:xfrm rot="753548">
            <a:off x="297531" y="2737910"/>
            <a:ext cx="5931174" cy="3389242"/>
          </a:xfrm>
          <a:prstGeom prst="rect">
            <a:avLst/>
          </a:prstGeom>
          <a:noFill/>
        </p:spPr>
      </p:pic>
      <p:sp>
        <p:nvSpPr>
          <p:cNvPr id="2" name="TextBox 1"/>
          <p:cNvSpPr txBox="1"/>
          <p:nvPr/>
        </p:nvSpPr>
        <p:spPr>
          <a:xfrm>
            <a:off x="457200" y="457200"/>
            <a:ext cx="8305800" cy="1938992"/>
          </a:xfrm>
          <a:prstGeom prst="rect">
            <a:avLst/>
          </a:prstGeom>
          <a:noFill/>
        </p:spPr>
        <p:txBody>
          <a:bodyPr wrap="square" rtlCol="0">
            <a:spAutoFit/>
          </a:bodyPr>
          <a:lstStyle/>
          <a:p>
            <a:pPr algn="ctr"/>
            <a:r>
              <a:rPr lang="es-PE" sz="6000" b="1" dirty="0" smtClean="0"/>
              <a:t>¿</a:t>
            </a:r>
            <a:r>
              <a:rPr lang="es-PE" sz="6000" b="1" dirty="0"/>
              <a:t>Dónde en la Biblia no se encuentran las misiones? </a:t>
            </a:r>
            <a:endParaRPr lang="en-US" sz="6000" b="1" dirty="0"/>
          </a:p>
        </p:txBody>
      </p:sp>
      <p:sp>
        <p:nvSpPr>
          <p:cNvPr id="4" name="Rectangle 3"/>
          <p:cNvSpPr/>
          <p:nvPr/>
        </p:nvSpPr>
        <p:spPr>
          <a:xfrm>
            <a:off x="0" y="6705600"/>
            <a:ext cx="9144000" cy="152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0" y="0"/>
            <a:ext cx="9144000" cy="1524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4" descr="golden_globe_spinning_example"/>
          <p:cNvPicPr>
            <a:picLocks noChangeAspect="1" noChangeArrowheads="1" noCrop="1"/>
          </p:cNvPicPr>
          <p:nvPr/>
        </p:nvPicPr>
        <p:blipFill>
          <a:blip r:embed="rId4" cstate="print"/>
          <a:srcRect/>
          <a:stretch>
            <a:fillRect/>
          </a:stretch>
        </p:blipFill>
        <p:spPr bwMode="auto">
          <a:xfrm>
            <a:off x="6629400" y="3048000"/>
            <a:ext cx="1676401" cy="1676401"/>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457200"/>
            <a:ext cx="2827338" cy="2535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TextBox 16"/>
          <p:cNvSpPr txBox="1">
            <a:spLocks noChangeArrowheads="1"/>
          </p:cNvSpPr>
          <p:nvPr/>
        </p:nvSpPr>
        <p:spPr bwMode="auto">
          <a:xfrm>
            <a:off x="1181100" y="925513"/>
            <a:ext cx="25908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5400" b="1">
                <a:solidFill>
                  <a:schemeClr val="bg1"/>
                </a:solidFill>
              </a:rPr>
              <a:t>Dios</a:t>
            </a:r>
          </a:p>
        </p:txBody>
      </p:sp>
      <p:sp>
        <p:nvSpPr>
          <p:cNvPr id="28" name="TextBox 16"/>
          <p:cNvSpPr txBox="1">
            <a:spLocks noChangeArrowheads="1"/>
          </p:cNvSpPr>
          <p:nvPr/>
        </p:nvSpPr>
        <p:spPr bwMode="auto">
          <a:xfrm>
            <a:off x="5880100" y="5646738"/>
            <a:ext cx="3263900" cy="9144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s-AR" altLang="en-US" sz="5400" b="1"/>
              <a:t>Glorifica</a:t>
            </a:r>
          </a:p>
        </p:txBody>
      </p:sp>
      <p:sp>
        <p:nvSpPr>
          <p:cNvPr id="20" name="TextBox 16"/>
          <p:cNvSpPr txBox="1">
            <a:spLocks noChangeArrowheads="1"/>
          </p:cNvSpPr>
          <p:nvPr/>
        </p:nvSpPr>
        <p:spPr bwMode="auto">
          <a:xfrm>
            <a:off x="5105400" y="228600"/>
            <a:ext cx="4114800" cy="83026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s-AR" altLang="en-US" sz="4800" b="1"/>
              <a:t>La bendición</a:t>
            </a:r>
          </a:p>
        </p:txBody>
      </p:sp>
      <p:pic>
        <p:nvPicPr>
          <p:cNvPr id="14338" name="Picture 5" descr="half rainbow.png"/>
          <p:cNvPicPr>
            <a:picLocks noChangeAspect="1"/>
          </p:cNvPicPr>
          <p:nvPr/>
        </p:nvPicPr>
        <p:blipFill>
          <a:blip r:embed="rId4">
            <a:extLst>
              <a:ext uri="{28A0092B-C50C-407E-A947-70E740481C1C}">
                <a14:useLocalDpi xmlns:a14="http://schemas.microsoft.com/office/drawing/2010/main" val="0"/>
              </a:ext>
            </a:extLst>
          </a:blip>
          <a:srcRect t="7063" r="11375" b="6848"/>
          <a:stretch>
            <a:fillRect/>
          </a:stretch>
        </p:blipFill>
        <p:spPr bwMode="auto">
          <a:xfrm rot="230711">
            <a:off x="3044825" y="3422650"/>
            <a:ext cx="2136775" cy="223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9" name="Picture 2" descr="half rainbow.png"/>
          <p:cNvPicPr>
            <a:picLocks noChangeAspect="1"/>
          </p:cNvPicPr>
          <p:nvPr/>
        </p:nvPicPr>
        <p:blipFill>
          <a:blip r:embed="rId4">
            <a:extLst>
              <a:ext uri="{28A0092B-C50C-407E-A947-70E740481C1C}">
                <a14:useLocalDpi xmlns:a14="http://schemas.microsoft.com/office/drawing/2010/main" val="0"/>
              </a:ext>
            </a:extLst>
          </a:blip>
          <a:srcRect t="8591" b="14783"/>
          <a:stretch>
            <a:fillRect/>
          </a:stretch>
        </p:blipFill>
        <p:spPr bwMode="auto">
          <a:xfrm rot="20713270" flipH="1">
            <a:off x="2560638" y="1612900"/>
            <a:ext cx="2641600" cy="198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Oval 10"/>
          <p:cNvSpPr/>
          <p:nvPr/>
        </p:nvSpPr>
        <p:spPr>
          <a:xfrm>
            <a:off x="4267200" y="3138488"/>
            <a:ext cx="1219200" cy="838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13" name="Oval 12"/>
          <p:cNvSpPr/>
          <p:nvPr/>
        </p:nvSpPr>
        <p:spPr>
          <a:xfrm>
            <a:off x="5181600" y="3581400"/>
            <a:ext cx="685800" cy="5334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9" name="Rectangle 8"/>
          <p:cNvSpPr/>
          <p:nvPr/>
        </p:nvSpPr>
        <p:spPr>
          <a:xfrm>
            <a:off x="4114800" y="3352800"/>
            <a:ext cx="1149350" cy="152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12" name="Oval 11"/>
          <p:cNvSpPr/>
          <p:nvPr/>
        </p:nvSpPr>
        <p:spPr>
          <a:xfrm>
            <a:off x="4976813" y="2879725"/>
            <a:ext cx="533400" cy="5334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pic>
        <p:nvPicPr>
          <p:cNvPr id="14349" name="Picture 4" descr="cloud8.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205288" y="2286000"/>
            <a:ext cx="3719512" cy="195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2" name="Group 21"/>
          <p:cNvGrpSpPr>
            <a:grpSpLocks/>
          </p:cNvGrpSpPr>
          <p:nvPr/>
        </p:nvGrpSpPr>
        <p:grpSpPr bwMode="auto">
          <a:xfrm>
            <a:off x="623888" y="4746625"/>
            <a:ext cx="3719512" cy="1958975"/>
            <a:chOff x="623887" y="4746625"/>
            <a:chExt cx="3719513" cy="1958975"/>
          </a:xfrm>
        </p:grpSpPr>
        <p:sp>
          <p:nvSpPr>
            <p:cNvPr id="15" name="Oval 14"/>
            <p:cNvSpPr/>
            <p:nvPr/>
          </p:nvSpPr>
          <p:spPr>
            <a:xfrm rot="20198060">
              <a:off x="2133599" y="4873625"/>
              <a:ext cx="1254125" cy="12922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16" name="Oval 15"/>
            <p:cNvSpPr/>
            <p:nvPr/>
          </p:nvSpPr>
          <p:spPr>
            <a:xfrm>
              <a:off x="2963863" y="5540375"/>
              <a:ext cx="914400" cy="9144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pic>
          <p:nvPicPr>
            <p:cNvPr id="19483" name="Picture 3" descr="cloud8.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23887" y="4746625"/>
              <a:ext cx="3719513" cy="195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4352" name="TextBox 17"/>
          <p:cNvSpPr txBox="1">
            <a:spLocks noChangeArrowheads="1"/>
          </p:cNvSpPr>
          <p:nvPr/>
        </p:nvSpPr>
        <p:spPr bwMode="auto">
          <a:xfrm>
            <a:off x="1066800" y="5105400"/>
            <a:ext cx="2971800" cy="1220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lnSpc>
                <a:spcPts val="4400"/>
              </a:lnSpc>
              <a:spcBef>
                <a:spcPct val="0"/>
              </a:spcBef>
              <a:buFontTx/>
              <a:buNone/>
            </a:pPr>
            <a:r>
              <a:rPr lang="es-BO" altLang="en-US" sz="4400" b="1"/>
              <a:t>Las Naciones</a:t>
            </a:r>
          </a:p>
        </p:txBody>
      </p:sp>
      <p:sp>
        <p:nvSpPr>
          <p:cNvPr id="14353" name="TextBox 18"/>
          <p:cNvSpPr txBox="1">
            <a:spLocks noChangeArrowheads="1"/>
          </p:cNvSpPr>
          <p:nvPr/>
        </p:nvSpPr>
        <p:spPr bwMode="auto">
          <a:xfrm>
            <a:off x="4876800" y="2667000"/>
            <a:ext cx="2590800" cy="125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lnSpc>
                <a:spcPts val="4500"/>
              </a:lnSpc>
              <a:spcBef>
                <a:spcPct val="0"/>
              </a:spcBef>
              <a:buFontTx/>
              <a:buNone/>
            </a:pPr>
            <a:r>
              <a:rPr lang="es-BO" altLang="en-US" sz="4400" b="1"/>
              <a:t>Su </a:t>
            </a:r>
            <a:br>
              <a:rPr lang="es-BO" altLang="en-US" sz="4400" b="1"/>
            </a:br>
            <a:r>
              <a:rPr lang="es-BO" altLang="en-US" sz="4400" b="1"/>
              <a:t>Gente</a:t>
            </a:r>
          </a:p>
        </p:txBody>
      </p:sp>
      <p:grpSp>
        <p:nvGrpSpPr>
          <p:cNvPr id="7" name="Group 6"/>
          <p:cNvGrpSpPr>
            <a:grpSpLocks/>
          </p:cNvGrpSpPr>
          <p:nvPr/>
        </p:nvGrpSpPr>
        <p:grpSpPr bwMode="auto">
          <a:xfrm>
            <a:off x="592138" y="596900"/>
            <a:ext cx="6496050" cy="3859213"/>
            <a:chOff x="591367" y="596473"/>
            <a:chExt cx="6496455" cy="3859403"/>
          </a:xfrm>
        </p:grpSpPr>
        <p:sp>
          <p:nvSpPr>
            <p:cNvPr id="5" name="Isosceles Triangle 4"/>
            <p:cNvSpPr/>
            <p:nvPr/>
          </p:nvSpPr>
          <p:spPr>
            <a:xfrm rot="12284229">
              <a:off x="591367" y="1522032"/>
              <a:ext cx="1330408" cy="2162281"/>
            </a:xfrm>
            <a:prstGeom prst="triangle">
              <a:avLst/>
            </a:prstGeom>
            <a:gradFill flip="none" rotWithShape="1">
              <a:gsLst>
                <a:gs pos="0">
                  <a:srgbClr val="FFC000">
                    <a:tint val="66000"/>
                    <a:satMod val="160000"/>
                    <a:alpha val="88000"/>
                  </a:srgbClr>
                </a:gs>
                <a:gs pos="100000">
                  <a:srgbClr val="FFC000">
                    <a:tint val="23500"/>
                    <a:satMod val="160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PE"/>
            </a:p>
          </p:txBody>
        </p:sp>
        <p:sp>
          <p:nvSpPr>
            <p:cNvPr id="24" name="Isosceles Triangle 23"/>
            <p:cNvSpPr/>
            <p:nvPr/>
          </p:nvSpPr>
          <p:spPr>
            <a:xfrm rot="11142808">
              <a:off x="1986866" y="1756993"/>
              <a:ext cx="1330408" cy="2222609"/>
            </a:xfrm>
            <a:prstGeom prst="triangle">
              <a:avLst/>
            </a:prstGeom>
            <a:gradFill flip="none" rotWithShape="1">
              <a:gsLst>
                <a:gs pos="0">
                  <a:srgbClr val="FFC000">
                    <a:tint val="66000"/>
                    <a:satMod val="160000"/>
                    <a:alpha val="88000"/>
                  </a:srgbClr>
                </a:gs>
                <a:gs pos="100000">
                  <a:srgbClr val="FFC000">
                    <a:tint val="23500"/>
                    <a:satMod val="160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PE"/>
            </a:p>
          </p:txBody>
        </p:sp>
        <p:sp>
          <p:nvSpPr>
            <p:cNvPr id="29" name="Isosceles Triangle 28"/>
            <p:cNvSpPr/>
            <p:nvPr/>
          </p:nvSpPr>
          <p:spPr>
            <a:xfrm rot="9483224">
              <a:off x="2840994" y="1682376"/>
              <a:ext cx="1536796" cy="2773500"/>
            </a:xfrm>
            <a:prstGeom prst="triangle">
              <a:avLst/>
            </a:prstGeom>
            <a:gradFill flip="none" rotWithShape="1">
              <a:gsLst>
                <a:gs pos="0">
                  <a:srgbClr val="FFC000">
                    <a:tint val="66000"/>
                    <a:satMod val="160000"/>
                    <a:alpha val="88000"/>
                  </a:srgbClr>
                </a:gs>
                <a:gs pos="100000">
                  <a:srgbClr val="FFC000">
                    <a:tint val="23500"/>
                    <a:satMod val="160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PE"/>
            </a:p>
          </p:txBody>
        </p:sp>
        <p:sp>
          <p:nvSpPr>
            <p:cNvPr id="30" name="Isosceles Triangle 29"/>
            <p:cNvSpPr/>
            <p:nvPr/>
          </p:nvSpPr>
          <p:spPr>
            <a:xfrm rot="5821140">
              <a:off x="4576249" y="-584709"/>
              <a:ext cx="1330390" cy="3692755"/>
            </a:xfrm>
            <a:prstGeom prst="triangle">
              <a:avLst/>
            </a:prstGeom>
            <a:gradFill flip="none" rotWithShape="1">
              <a:gsLst>
                <a:gs pos="0">
                  <a:srgbClr val="FFC000">
                    <a:tint val="66000"/>
                    <a:satMod val="160000"/>
                    <a:alpha val="88000"/>
                  </a:srgbClr>
                </a:gs>
                <a:gs pos="100000">
                  <a:srgbClr val="FFC000">
                    <a:tint val="23500"/>
                    <a:satMod val="160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PE"/>
            </a:p>
          </p:txBody>
        </p:sp>
      </p:grpSp>
      <p:pic>
        <p:nvPicPr>
          <p:cNvPr id="3" name="Picture 2"/>
          <p:cNvPicPr>
            <a:picLocks noChangeAspect="1"/>
          </p:cNvPicPr>
          <p:nvPr/>
        </p:nvPicPr>
        <p:blipFill>
          <a:blip r:embed="rId6">
            <a:extLst>
              <a:ext uri="{28A0092B-C50C-407E-A947-70E740481C1C}">
                <a14:useLocalDpi xmlns:a14="http://schemas.microsoft.com/office/drawing/2010/main" val="0"/>
              </a:ext>
            </a:extLst>
          </a:blip>
          <a:srcRect l="24237" t="19208" r="8284" b="13313"/>
          <a:stretch>
            <a:fillRect/>
          </a:stretch>
        </p:blipFill>
        <p:spPr bwMode="auto">
          <a:xfrm>
            <a:off x="6294438" y="990600"/>
            <a:ext cx="22098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386138" y="3429000"/>
            <a:ext cx="1293812" cy="235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566863" y="2774950"/>
            <a:ext cx="2357437" cy="206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6"/>
          <p:cNvPicPr>
            <a:picLocks noChangeAspect="1"/>
          </p:cNvPicPr>
          <p:nvPr/>
        </p:nvPicPr>
        <p:blipFill>
          <a:blip r:embed="rId9">
            <a:extLst>
              <a:ext uri="{28A0092B-C50C-407E-A947-70E740481C1C}">
                <a14:useLocalDpi xmlns:a14="http://schemas.microsoft.com/office/drawing/2010/main" val="0"/>
              </a:ext>
            </a:extLst>
          </a:blip>
          <a:srcRect l="8284" t="19208" r="24237" b="13313"/>
          <a:stretch>
            <a:fillRect/>
          </a:stretch>
        </p:blipFill>
        <p:spPr bwMode="auto">
          <a:xfrm>
            <a:off x="-106363" y="3429000"/>
            <a:ext cx="1874838"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38988517"/>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4349"/>
                                        </p:tgtEl>
                                        <p:attrNameLst>
                                          <p:attrName>style.visibility</p:attrName>
                                        </p:attrNameLst>
                                      </p:cBhvr>
                                      <p:to>
                                        <p:strVal val="visible"/>
                                      </p:to>
                                    </p:set>
                                    <p:animEffect transition="in" filter="dissolve">
                                      <p:cBhvr>
                                        <p:cTn id="7" dur="500"/>
                                        <p:tgtEl>
                                          <p:spTgt spid="14349"/>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4353"/>
                                        </p:tgtEl>
                                        <p:attrNameLst>
                                          <p:attrName>style.visibility</p:attrName>
                                        </p:attrNameLst>
                                      </p:cBhvr>
                                      <p:to>
                                        <p:strVal val="visible"/>
                                      </p:to>
                                    </p:set>
                                    <p:animEffect transition="in" filter="dissolve">
                                      <p:cBhvr>
                                        <p:cTn id="10" dur="500"/>
                                        <p:tgtEl>
                                          <p:spTgt spid="14353"/>
                                        </p:tgtEl>
                                      </p:cBhvr>
                                    </p:animEffect>
                                  </p:childTnLst>
                                </p:cTn>
                              </p:par>
                              <p:par>
                                <p:cTn id="11" presetID="9" presetClass="entr" presetSubtype="0" fill="hold" nodeType="withEffect">
                                  <p:stCondLst>
                                    <p:cond delay="0"/>
                                  </p:stCondLst>
                                  <p:childTnLst>
                                    <p:set>
                                      <p:cBhvr>
                                        <p:cTn id="12" dur="1" fill="hold">
                                          <p:stCondLst>
                                            <p:cond delay="0"/>
                                          </p:stCondLst>
                                        </p:cTn>
                                        <p:tgtEl>
                                          <p:spTgt spid="14339"/>
                                        </p:tgtEl>
                                        <p:attrNameLst>
                                          <p:attrName>style.visibility</p:attrName>
                                        </p:attrNameLst>
                                      </p:cBhvr>
                                      <p:to>
                                        <p:strVal val="visible"/>
                                      </p:to>
                                    </p:set>
                                    <p:animEffect transition="in" filter="dissolve">
                                      <p:cBhvr>
                                        <p:cTn id="13" dur="500"/>
                                        <p:tgtEl>
                                          <p:spTgt spid="14339"/>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9" presetClass="entr" presetSubtype="0" fill="hold" nodeType="clickEffect">
                                  <p:stCondLst>
                                    <p:cond delay="0"/>
                                  </p:stCondLst>
                                  <p:childTnLst>
                                    <p:set>
                                      <p:cBhvr>
                                        <p:cTn id="17" dur="1" fill="hold">
                                          <p:stCondLst>
                                            <p:cond delay="0"/>
                                          </p:stCondLst>
                                        </p:cTn>
                                        <p:tgtEl>
                                          <p:spTgt spid="14338"/>
                                        </p:tgtEl>
                                        <p:attrNameLst>
                                          <p:attrName>style.visibility</p:attrName>
                                        </p:attrNameLst>
                                      </p:cBhvr>
                                      <p:to>
                                        <p:strVal val="visible"/>
                                      </p:to>
                                    </p:set>
                                    <p:animEffect transition="in" filter="dissolve">
                                      <p:cBhvr>
                                        <p:cTn id="18" dur="500"/>
                                        <p:tgtEl>
                                          <p:spTgt spid="14338"/>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14352"/>
                                        </p:tgtEl>
                                        <p:attrNameLst>
                                          <p:attrName>style.visibility</p:attrName>
                                        </p:attrNameLst>
                                      </p:cBhvr>
                                      <p:to>
                                        <p:strVal val="visible"/>
                                      </p:to>
                                    </p:set>
                                    <p:animEffect transition="in" filter="dissolve">
                                      <p:cBhvr>
                                        <p:cTn id="21" dur="500"/>
                                        <p:tgtEl>
                                          <p:spTgt spid="14352"/>
                                        </p:tgtEl>
                                      </p:cBhvr>
                                    </p:animEffect>
                                  </p:childTnLst>
                                </p:cTn>
                              </p:par>
                              <p:par>
                                <p:cTn id="22" presetID="9" presetClass="entr" presetSubtype="0" fill="hold" nodeType="with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dissolve">
                                      <p:cBhvr>
                                        <p:cTn id="24" dur="1000"/>
                                        <p:tgtEl>
                                          <p:spTgt spid="22"/>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0" presetClass="exit" presetSubtype="0" fill="hold" grpId="0" nodeType="clickEffect">
                                  <p:stCondLst>
                                    <p:cond delay="0"/>
                                  </p:stCondLst>
                                  <p:childTnLst>
                                    <p:animEffect transition="out" filter="fade">
                                      <p:cBhvr>
                                        <p:cTn id="28" dur="500"/>
                                        <p:tgtEl>
                                          <p:spTgt spid="20"/>
                                        </p:tgtEl>
                                      </p:cBhvr>
                                    </p:animEffect>
                                    <p:set>
                                      <p:cBhvr>
                                        <p:cTn id="29" dur="1" fill="hold">
                                          <p:stCondLst>
                                            <p:cond delay="499"/>
                                          </p:stCondLst>
                                        </p:cTn>
                                        <p:tgtEl>
                                          <p:spTgt spid="20"/>
                                        </p:tgtEl>
                                        <p:attrNameLst>
                                          <p:attrName>style.visibility</p:attrName>
                                        </p:attrNameLst>
                                      </p:cBhvr>
                                      <p:to>
                                        <p:strVal val="hidden"/>
                                      </p:to>
                                    </p:set>
                                  </p:childTnLst>
                                </p:cTn>
                              </p:par>
                              <p:par>
                                <p:cTn id="30" presetID="10" presetClass="entr" presetSubtype="0" fill="hold" grpId="0" nodeType="with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fade">
                                      <p:cBhvr>
                                        <p:cTn id="32" dur="500"/>
                                        <p:tgtEl>
                                          <p:spTgt spid="28"/>
                                        </p:tgtEl>
                                      </p:cBhvr>
                                    </p:animEffect>
                                  </p:childTnLst>
                                </p:cTn>
                              </p:par>
                              <p:par>
                                <p:cTn id="33" presetID="10" presetClass="entr" presetSubtype="0" fill="hold" nodeType="with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fade">
                                      <p:cBhvr>
                                        <p:cTn id="35" dur="500"/>
                                        <p:tgtEl>
                                          <p:spTgt spid="3"/>
                                        </p:tgtEl>
                                      </p:cBhvr>
                                    </p:animEffect>
                                  </p:childTnLst>
                                </p:cTn>
                              </p:par>
                              <p:par>
                                <p:cTn id="36" presetID="10" presetClass="entr" presetSubtype="0" fill="hold" nodeType="with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fade">
                                      <p:cBhvr>
                                        <p:cTn id="38" dur="500"/>
                                        <p:tgtEl>
                                          <p:spTgt spid="4"/>
                                        </p:tgtEl>
                                      </p:cBhvr>
                                    </p:animEffect>
                                  </p:childTnLst>
                                </p:cTn>
                              </p:par>
                              <p:par>
                                <p:cTn id="39" presetID="10" presetClass="entr" presetSubtype="0" fill="hold" nodeType="withEffect">
                                  <p:stCondLst>
                                    <p:cond delay="0"/>
                                  </p:stCondLst>
                                  <p:childTnLst>
                                    <p:set>
                                      <p:cBhvr>
                                        <p:cTn id="40" dur="1" fill="hold">
                                          <p:stCondLst>
                                            <p:cond delay="0"/>
                                          </p:stCondLst>
                                        </p:cTn>
                                        <p:tgtEl>
                                          <p:spTgt spid="2"/>
                                        </p:tgtEl>
                                        <p:attrNameLst>
                                          <p:attrName>style.visibility</p:attrName>
                                        </p:attrNameLst>
                                      </p:cBhvr>
                                      <p:to>
                                        <p:strVal val="visible"/>
                                      </p:to>
                                    </p:set>
                                    <p:animEffect transition="in" filter="fade">
                                      <p:cBhvr>
                                        <p:cTn id="41" dur="500"/>
                                        <p:tgtEl>
                                          <p:spTgt spid="2"/>
                                        </p:tgtEl>
                                      </p:cBhvr>
                                    </p:animEffect>
                                  </p:childTnLst>
                                </p:cTn>
                              </p:par>
                              <p:par>
                                <p:cTn id="42" presetID="10" presetClass="entr" presetSubtype="0" fill="hold" nodeType="withEffect">
                                  <p:stCondLst>
                                    <p:cond delay="0"/>
                                  </p:stCondLst>
                                  <p:childTnLst>
                                    <p:set>
                                      <p:cBhvr>
                                        <p:cTn id="43" dur="1" fill="hold">
                                          <p:stCondLst>
                                            <p:cond delay="0"/>
                                          </p:stCondLst>
                                        </p:cTn>
                                        <p:tgtEl>
                                          <p:spTgt spid="27"/>
                                        </p:tgtEl>
                                        <p:attrNameLst>
                                          <p:attrName>style.visibility</p:attrName>
                                        </p:attrNameLst>
                                      </p:cBhvr>
                                      <p:to>
                                        <p:strVal val="visible"/>
                                      </p:to>
                                    </p:set>
                                    <p:animEffect transition="in" filter="fade">
                                      <p:cBhvr>
                                        <p:cTn id="44" dur="500"/>
                                        <p:tgtEl>
                                          <p:spTgt spid="27"/>
                                        </p:tgtEl>
                                      </p:cBhvr>
                                    </p:animEffect>
                                  </p:childTnLst>
                                </p:cTn>
                              </p:par>
                            </p:childTnLst>
                          </p:cTn>
                        </p:par>
                        <p:par>
                          <p:cTn id="45" fill="hold" nodeType="afterGroup">
                            <p:stCondLst>
                              <p:cond delay="500"/>
                            </p:stCondLst>
                            <p:childTnLst>
                              <p:par>
                                <p:cTn id="46" presetID="10" presetClass="entr" presetSubtype="0" fill="hold" nodeType="after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fade">
                                      <p:cBhvr>
                                        <p:cTn id="4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0" grpId="0" animBg="1"/>
      <p:bldP spid="14352" grpId="0"/>
      <p:bldP spid="14353" grpId="0"/>
    </p:bld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Rectangle 8"/>
          <p:cNvSpPr/>
          <p:nvPr/>
        </p:nvSpPr>
        <p:spPr bwMode="auto">
          <a:xfrm>
            <a:off x="0" y="-1"/>
            <a:ext cx="9144000" cy="1371601"/>
          </a:xfrm>
          <a:prstGeom prst="rect">
            <a:avLst/>
          </a:prstGeom>
          <a:gradFill flip="none" rotWithShape="1">
            <a:gsLst>
              <a:gs pos="100000">
                <a:schemeClr val="accent1">
                  <a:lumMod val="5000"/>
                  <a:lumOff val="95000"/>
                </a:schemeClr>
              </a:gs>
              <a:gs pos="5000">
                <a:srgbClr val="FFFF00"/>
              </a:gs>
            </a:gsLst>
            <a:lin ang="540000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s-PE" sz="1800" b="0" i="0" u="none" strike="noStrike" cap="none" normalizeH="0" baseline="0" smtClean="0">
              <a:ln>
                <a:noFill/>
              </a:ln>
              <a:solidFill>
                <a:schemeClr val="tx1"/>
              </a:solidFill>
              <a:effectLst/>
              <a:latin typeface="Arial"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12070" y="4724400"/>
            <a:ext cx="2102703" cy="1844919"/>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8600" y="-76200"/>
            <a:ext cx="3429000" cy="2844686"/>
          </a:xfrm>
          <a:prstGeom prst="rect">
            <a:avLst/>
          </a:prstGeom>
        </p:spPr>
      </p:pic>
      <p:sp>
        <p:nvSpPr>
          <p:cNvPr id="3" name="TextBox 2"/>
          <p:cNvSpPr txBox="1"/>
          <p:nvPr/>
        </p:nvSpPr>
        <p:spPr>
          <a:xfrm>
            <a:off x="3200400" y="1605939"/>
            <a:ext cx="5714373" cy="2923877"/>
          </a:xfrm>
          <a:prstGeom prst="rect">
            <a:avLst/>
          </a:prstGeom>
          <a:noFill/>
        </p:spPr>
        <p:txBody>
          <a:bodyPr wrap="square" rtlCol="0">
            <a:spAutoFit/>
          </a:bodyPr>
          <a:lstStyle/>
          <a:p>
            <a:r>
              <a:rPr lang="es-PE" sz="4000" b="1" u="sng" dirty="0" smtClean="0"/>
              <a:t>Tu grupo</a:t>
            </a:r>
          </a:p>
          <a:p>
            <a:r>
              <a:rPr lang="es-PE" sz="3600" dirty="0" smtClean="0"/>
              <a:t>Es </a:t>
            </a:r>
            <a:r>
              <a:rPr lang="es-PE" sz="3600" dirty="0"/>
              <a:t>clave que estudies en grupos de 3 a 4 personas. </a:t>
            </a:r>
            <a:endParaRPr lang="es-PE" sz="3600" b="1" dirty="0" smtClean="0"/>
          </a:p>
          <a:p>
            <a:r>
              <a:rPr lang="es-PE" sz="3600" b="1" dirty="0" smtClean="0"/>
              <a:t>Se puede reunir en </a:t>
            </a:r>
            <a:r>
              <a:rPr lang="es-PE" sz="3600" b="1" dirty="0"/>
              <a:t>persona o por un medio </a:t>
            </a:r>
            <a:r>
              <a:rPr lang="es-PE" sz="3600" b="1" dirty="0" smtClean="0"/>
              <a:t>virtual.</a:t>
            </a:r>
            <a:endParaRPr lang="es-PE" sz="3600" dirty="0"/>
          </a:p>
        </p:txBody>
      </p:sp>
      <p:sp>
        <p:nvSpPr>
          <p:cNvPr id="7" name="TextBox 6"/>
          <p:cNvSpPr txBox="1"/>
          <p:nvPr/>
        </p:nvSpPr>
        <p:spPr>
          <a:xfrm>
            <a:off x="432264" y="5492101"/>
            <a:ext cx="5943600" cy="1077218"/>
          </a:xfrm>
          <a:prstGeom prst="rect">
            <a:avLst/>
          </a:prstGeom>
          <a:noFill/>
        </p:spPr>
        <p:txBody>
          <a:bodyPr wrap="square" rtlCol="0">
            <a:spAutoFit/>
          </a:bodyPr>
          <a:lstStyle/>
          <a:p>
            <a:pPr algn="ctr"/>
            <a:r>
              <a:rPr lang="es-PE" sz="3200" b="1" dirty="0" smtClean="0">
                <a:solidFill>
                  <a:srgbClr val="C00000"/>
                </a:solidFill>
              </a:rPr>
              <a:t>Entra </a:t>
            </a:r>
            <a:r>
              <a:rPr lang="es-PE" sz="3200" b="1" dirty="0">
                <a:solidFill>
                  <a:srgbClr val="C00000"/>
                </a:solidFill>
              </a:rPr>
              <a:t>los nombres de tu grupo en la TAREA que dice MI GRUPO</a:t>
            </a:r>
            <a:r>
              <a:rPr lang="es-PE" sz="3200" b="1" dirty="0" smtClean="0">
                <a:solidFill>
                  <a:srgbClr val="C00000"/>
                </a:solidFill>
              </a:rPr>
              <a:t>.</a:t>
            </a:r>
            <a:endParaRPr lang="es-PE" sz="3200" dirty="0">
              <a:solidFill>
                <a:srgbClr val="C00000"/>
              </a:solidFill>
            </a:endParaRPr>
          </a:p>
        </p:txBody>
      </p:sp>
    </p:spTree>
    <p:extLst>
      <p:ext uri="{BB962C8B-B14F-4D97-AF65-F5344CB8AC3E}">
        <p14:creationId xmlns:p14="http://schemas.microsoft.com/office/powerpoint/2010/main" val="217836577"/>
      </p:ext>
    </p:extLst>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800600" y="381000"/>
            <a:ext cx="3962400" cy="6370975"/>
          </a:xfrm>
          <a:prstGeom prst="rect">
            <a:avLst/>
          </a:prstGeom>
          <a:noFill/>
        </p:spPr>
        <p:txBody>
          <a:bodyPr wrap="square" rtlCol="0">
            <a:spAutoFit/>
          </a:bodyPr>
          <a:lstStyle/>
          <a:p>
            <a:r>
              <a:rPr lang="es-PE" sz="2800" b="1" dirty="0"/>
              <a:t>La Gran Comisión no fue algo que Jesús inventó para que nos quedemos ocupados sino fue algo dado desde el primer libro de la Biblia hasta ahora. </a:t>
            </a:r>
            <a:endParaRPr lang="es-PE" sz="2800" b="1" dirty="0" smtClean="0"/>
          </a:p>
          <a:p>
            <a:endParaRPr lang="es-PE" sz="2400" dirty="0" smtClean="0"/>
          </a:p>
          <a:p>
            <a:r>
              <a:rPr lang="es-PE" sz="4400" b="1" dirty="0" smtClean="0">
                <a:solidFill>
                  <a:srgbClr val="7030A0"/>
                </a:solidFill>
              </a:rPr>
              <a:t>Dios </a:t>
            </a:r>
            <a:r>
              <a:rPr lang="es-PE" sz="4400" b="1" dirty="0">
                <a:solidFill>
                  <a:srgbClr val="7030A0"/>
                </a:solidFill>
              </a:rPr>
              <a:t>escogió a Su iglesia para bendecir a las naciones</a:t>
            </a:r>
            <a:r>
              <a:rPr lang="es-PE" sz="4400" b="1" dirty="0" smtClean="0">
                <a:solidFill>
                  <a:srgbClr val="7030A0"/>
                </a:solidFill>
              </a:rPr>
              <a:t>.</a:t>
            </a:r>
            <a:endParaRPr lang="en-US" sz="4400" b="1" dirty="0">
              <a:solidFill>
                <a:srgbClr val="7030A0"/>
              </a:solidFill>
            </a:endParaRPr>
          </a:p>
        </p:txBody>
      </p:sp>
      <p:pic>
        <p:nvPicPr>
          <p:cNvPr id="3" name="Picture 10" descr="http://www.deaf-edca.com/structure/edfc_img/family-christian.jpg"/>
          <p:cNvPicPr>
            <a:picLocks noChangeAspect="1" noChangeArrowheads="1"/>
          </p:cNvPicPr>
          <p:nvPr/>
        </p:nvPicPr>
        <p:blipFill>
          <a:blip r:embed="rId3" cstate="print"/>
          <a:srcRect l="12222" r="20000"/>
          <a:stretch>
            <a:fillRect/>
          </a:stretch>
        </p:blipFill>
        <p:spPr bwMode="auto">
          <a:xfrm>
            <a:off x="0" y="0"/>
            <a:ext cx="4648200" cy="68580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17" descr="half rainbow.png"/>
          <p:cNvPicPr>
            <a:picLocks noChangeAspect="1"/>
          </p:cNvPicPr>
          <p:nvPr/>
        </p:nvPicPr>
        <p:blipFill>
          <a:blip r:embed="rId3" cstate="print"/>
          <a:srcRect t="7063" r="11375" b="51439"/>
          <a:stretch>
            <a:fillRect/>
          </a:stretch>
        </p:blipFill>
        <p:spPr bwMode="auto">
          <a:xfrm rot="230711">
            <a:off x="3006030" y="3423895"/>
            <a:ext cx="2138363" cy="1073155"/>
          </a:xfrm>
          <a:prstGeom prst="rect">
            <a:avLst/>
          </a:prstGeom>
          <a:noFill/>
          <a:ln w="9525">
            <a:noFill/>
            <a:miter lim="800000"/>
            <a:headEnd/>
            <a:tailEnd/>
          </a:ln>
        </p:spPr>
      </p:pic>
      <p:pic>
        <p:nvPicPr>
          <p:cNvPr id="15363" name="Picture 2" descr="half rainbow.png"/>
          <p:cNvPicPr>
            <a:picLocks noChangeAspect="1"/>
          </p:cNvPicPr>
          <p:nvPr/>
        </p:nvPicPr>
        <p:blipFill>
          <a:blip r:embed="rId3" cstate="print"/>
          <a:srcRect t="8591" b="14783"/>
          <a:stretch>
            <a:fillRect/>
          </a:stretch>
        </p:blipFill>
        <p:spPr bwMode="auto">
          <a:xfrm rot="21091278" flipH="1">
            <a:off x="2503488" y="1863725"/>
            <a:ext cx="2641600" cy="1731963"/>
          </a:xfrm>
          <a:prstGeom prst="rect">
            <a:avLst/>
          </a:prstGeom>
          <a:noFill/>
          <a:ln w="9525">
            <a:noFill/>
            <a:miter lim="800000"/>
            <a:headEnd/>
            <a:tailEnd/>
          </a:ln>
        </p:spPr>
      </p:pic>
      <p:sp>
        <p:nvSpPr>
          <p:cNvPr id="11" name="Oval 10"/>
          <p:cNvSpPr/>
          <p:nvPr/>
        </p:nvSpPr>
        <p:spPr>
          <a:xfrm>
            <a:off x="4191000" y="3138488"/>
            <a:ext cx="1219200" cy="838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14" name="Oval 13"/>
          <p:cNvSpPr/>
          <p:nvPr/>
        </p:nvSpPr>
        <p:spPr>
          <a:xfrm>
            <a:off x="2476500" y="1090613"/>
            <a:ext cx="1128713" cy="104616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13" name="Oval 12"/>
          <p:cNvSpPr/>
          <p:nvPr/>
        </p:nvSpPr>
        <p:spPr>
          <a:xfrm>
            <a:off x="5105400" y="3581400"/>
            <a:ext cx="685800" cy="5334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15" name="Oval 14"/>
          <p:cNvSpPr/>
          <p:nvPr/>
        </p:nvSpPr>
        <p:spPr>
          <a:xfrm rot="20198060">
            <a:off x="2057400" y="4873625"/>
            <a:ext cx="1254125" cy="12922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16" name="Oval 15"/>
          <p:cNvSpPr/>
          <p:nvPr/>
        </p:nvSpPr>
        <p:spPr>
          <a:xfrm>
            <a:off x="2887663" y="5540375"/>
            <a:ext cx="914400" cy="9144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7" name="Rectangle 6"/>
          <p:cNvSpPr/>
          <p:nvPr/>
        </p:nvSpPr>
        <p:spPr>
          <a:xfrm>
            <a:off x="2373313" y="1905000"/>
            <a:ext cx="304800" cy="22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pic>
        <p:nvPicPr>
          <p:cNvPr id="15370" name="Picture 1" descr="cloud8.png"/>
          <p:cNvPicPr>
            <a:picLocks noChangeAspect="1"/>
          </p:cNvPicPr>
          <p:nvPr/>
        </p:nvPicPr>
        <p:blipFill>
          <a:blip r:embed="rId4" cstate="print"/>
          <a:srcRect/>
          <a:stretch>
            <a:fillRect/>
          </a:stretch>
        </p:blipFill>
        <p:spPr bwMode="auto">
          <a:xfrm>
            <a:off x="304800" y="228600"/>
            <a:ext cx="3719513" cy="1958975"/>
          </a:xfrm>
          <a:prstGeom prst="rect">
            <a:avLst/>
          </a:prstGeom>
          <a:noFill/>
          <a:ln w="9525">
            <a:noFill/>
            <a:miter lim="800000"/>
            <a:headEnd/>
            <a:tailEnd/>
          </a:ln>
        </p:spPr>
      </p:pic>
      <p:sp>
        <p:nvSpPr>
          <p:cNvPr id="12" name="Oval 11"/>
          <p:cNvSpPr/>
          <p:nvPr/>
        </p:nvSpPr>
        <p:spPr>
          <a:xfrm>
            <a:off x="4900613" y="2879725"/>
            <a:ext cx="533400" cy="5334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pic>
        <p:nvPicPr>
          <p:cNvPr id="15372" name="Picture 4" descr="cloud8.png"/>
          <p:cNvPicPr>
            <a:picLocks noChangeAspect="1"/>
          </p:cNvPicPr>
          <p:nvPr/>
        </p:nvPicPr>
        <p:blipFill>
          <a:blip r:embed="rId4" cstate="print"/>
          <a:srcRect/>
          <a:stretch>
            <a:fillRect/>
          </a:stretch>
        </p:blipFill>
        <p:spPr bwMode="auto">
          <a:xfrm>
            <a:off x="4129088" y="2286000"/>
            <a:ext cx="3719512" cy="1958975"/>
          </a:xfrm>
          <a:prstGeom prst="rect">
            <a:avLst/>
          </a:prstGeom>
          <a:noFill/>
          <a:ln w="9525">
            <a:noFill/>
            <a:miter lim="800000"/>
            <a:headEnd/>
            <a:tailEnd/>
          </a:ln>
        </p:spPr>
      </p:pic>
      <p:pic>
        <p:nvPicPr>
          <p:cNvPr id="15373" name="Picture 3" descr="cloud8.png"/>
          <p:cNvPicPr>
            <a:picLocks noChangeAspect="1"/>
          </p:cNvPicPr>
          <p:nvPr/>
        </p:nvPicPr>
        <p:blipFill>
          <a:blip r:embed="rId4" cstate="print">
            <a:lum bright="-100000" contrast="40000"/>
          </a:blip>
          <a:srcRect/>
          <a:stretch>
            <a:fillRect/>
          </a:stretch>
        </p:blipFill>
        <p:spPr bwMode="auto">
          <a:xfrm>
            <a:off x="762000" y="4876800"/>
            <a:ext cx="2604262" cy="1371600"/>
          </a:xfrm>
          <a:prstGeom prst="rect">
            <a:avLst/>
          </a:prstGeom>
          <a:noFill/>
          <a:ln w="9525">
            <a:noFill/>
            <a:miter lim="800000"/>
            <a:headEnd/>
            <a:tailEnd/>
          </a:ln>
        </p:spPr>
      </p:pic>
      <p:sp>
        <p:nvSpPr>
          <p:cNvPr id="18" name="TextBox 16"/>
          <p:cNvSpPr txBox="1">
            <a:spLocks noChangeArrowheads="1"/>
          </p:cNvSpPr>
          <p:nvPr/>
        </p:nvSpPr>
        <p:spPr bwMode="auto">
          <a:xfrm>
            <a:off x="914400" y="838200"/>
            <a:ext cx="2590800" cy="923925"/>
          </a:xfrm>
          <a:prstGeom prst="rect">
            <a:avLst/>
          </a:prstGeom>
          <a:noFill/>
          <a:ln w="9525">
            <a:noFill/>
            <a:miter lim="800000"/>
            <a:headEnd/>
            <a:tailEnd/>
          </a:ln>
        </p:spPr>
        <p:txBody>
          <a:bodyPr>
            <a:spAutoFit/>
          </a:bodyPr>
          <a:lstStyle/>
          <a:p>
            <a:pPr algn="ctr">
              <a:buFontTx/>
              <a:buNone/>
            </a:pPr>
            <a:r>
              <a:rPr lang="en-US" sz="5400" b="1" u="none" dirty="0"/>
              <a:t>Dios</a:t>
            </a:r>
          </a:p>
        </p:txBody>
      </p:sp>
      <p:sp>
        <p:nvSpPr>
          <p:cNvPr id="20" name="TextBox 18"/>
          <p:cNvSpPr txBox="1">
            <a:spLocks noChangeArrowheads="1"/>
          </p:cNvSpPr>
          <p:nvPr/>
        </p:nvSpPr>
        <p:spPr bwMode="auto">
          <a:xfrm>
            <a:off x="4800600" y="2667000"/>
            <a:ext cx="2590800" cy="1251176"/>
          </a:xfrm>
          <a:prstGeom prst="rect">
            <a:avLst/>
          </a:prstGeom>
          <a:noFill/>
          <a:ln w="9525">
            <a:noFill/>
            <a:miter lim="800000"/>
            <a:headEnd/>
            <a:tailEnd/>
          </a:ln>
        </p:spPr>
        <p:txBody>
          <a:bodyPr>
            <a:spAutoFit/>
          </a:bodyPr>
          <a:lstStyle/>
          <a:p>
            <a:pPr algn="ctr">
              <a:lnSpc>
                <a:spcPts val="4500"/>
              </a:lnSpc>
              <a:buFontTx/>
              <a:buNone/>
            </a:pPr>
            <a:r>
              <a:rPr lang="es-BO" sz="4400" b="1" u="none" dirty="0"/>
              <a:t>Su </a:t>
            </a:r>
            <a:r>
              <a:rPr lang="es-BO" sz="4400" b="1" u="none" dirty="0" smtClean="0"/>
              <a:t/>
            </a:r>
            <a:br>
              <a:rPr lang="es-BO" sz="4400" b="1" u="none" dirty="0" smtClean="0"/>
            </a:br>
            <a:r>
              <a:rPr lang="es-BO" sz="4400" b="1" u="none" dirty="0" smtClean="0"/>
              <a:t>Gente</a:t>
            </a:r>
            <a:endParaRPr lang="es-BO" sz="4400" b="1" u="none" dirty="0"/>
          </a:p>
        </p:txBody>
      </p:sp>
      <p:grpSp>
        <p:nvGrpSpPr>
          <p:cNvPr id="24" name="Group 23"/>
          <p:cNvGrpSpPr/>
          <p:nvPr/>
        </p:nvGrpSpPr>
        <p:grpSpPr>
          <a:xfrm>
            <a:off x="3124200" y="3505200"/>
            <a:ext cx="4501424" cy="2971800"/>
            <a:chOff x="3124200" y="3505200"/>
            <a:chExt cx="4501424" cy="2971800"/>
          </a:xfrm>
        </p:grpSpPr>
        <p:pic>
          <p:nvPicPr>
            <p:cNvPr id="50177" name="Picture 1" descr="C:\Users\Chris\Desktop\brick wall.png"/>
            <p:cNvPicPr>
              <a:picLocks noChangeAspect="1" noChangeArrowheads="1"/>
            </p:cNvPicPr>
            <p:nvPr/>
          </p:nvPicPr>
          <p:blipFill>
            <a:blip r:embed="rId5" cstate="print"/>
            <a:srcRect/>
            <a:stretch>
              <a:fillRect/>
            </a:stretch>
          </p:blipFill>
          <p:spPr bwMode="auto">
            <a:xfrm>
              <a:off x="4343400" y="3505200"/>
              <a:ext cx="3282224" cy="2971800"/>
            </a:xfrm>
            <a:prstGeom prst="rect">
              <a:avLst/>
            </a:prstGeom>
            <a:noFill/>
          </p:spPr>
        </p:pic>
        <p:pic>
          <p:nvPicPr>
            <p:cNvPr id="19" name="Picture 1" descr="C:\Users\Chris\Desktop\brick wall.png"/>
            <p:cNvPicPr>
              <a:picLocks noChangeAspect="1" noChangeArrowheads="1"/>
            </p:cNvPicPr>
            <p:nvPr/>
          </p:nvPicPr>
          <p:blipFill>
            <a:blip r:embed="rId5" cstate="print"/>
            <a:srcRect t="35897" r="44282"/>
            <a:stretch>
              <a:fillRect/>
            </a:stretch>
          </p:blipFill>
          <p:spPr bwMode="auto">
            <a:xfrm>
              <a:off x="3124200" y="4267199"/>
              <a:ext cx="1828800" cy="1600200"/>
            </a:xfrm>
            <a:prstGeom prst="rect">
              <a:avLst/>
            </a:prstGeom>
            <a:noFill/>
          </p:spPr>
        </p:pic>
      </p:grpSp>
      <p:sp>
        <p:nvSpPr>
          <p:cNvPr id="21" name="Rectangle 20"/>
          <p:cNvSpPr/>
          <p:nvPr/>
        </p:nvSpPr>
        <p:spPr>
          <a:xfrm>
            <a:off x="8382000" y="0"/>
            <a:ext cx="76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4648200" y="304800"/>
            <a:ext cx="4191000" cy="8382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16"/>
          <p:cNvSpPr txBox="1">
            <a:spLocks noChangeArrowheads="1"/>
          </p:cNvSpPr>
          <p:nvPr/>
        </p:nvSpPr>
        <p:spPr bwMode="auto">
          <a:xfrm>
            <a:off x="4648200" y="228600"/>
            <a:ext cx="4114800" cy="914400"/>
          </a:xfrm>
          <a:prstGeom prst="rect">
            <a:avLst/>
          </a:prstGeom>
          <a:noFill/>
          <a:ln w="9525">
            <a:noFill/>
            <a:miter lim="800000"/>
            <a:headEnd/>
            <a:tailEnd/>
          </a:ln>
        </p:spPr>
        <p:txBody>
          <a:bodyPr wrap="square">
            <a:spAutoFit/>
          </a:bodyPr>
          <a:lstStyle/>
          <a:p>
            <a:pPr algn="ctr">
              <a:buFontTx/>
              <a:buNone/>
            </a:pPr>
            <a:r>
              <a:rPr lang="es-AR" sz="5400" b="1" u="none" dirty="0" smtClean="0"/>
              <a:t>La bendición</a:t>
            </a:r>
            <a:endParaRPr lang="es-AR" sz="5400" b="1" u="none"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dissolve">
                                      <p:cBhvr>
                                        <p:cTn id="7" dur="1000"/>
                                        <p:tgtEl>
                                          <p:spTgt spid="20"/>
                                        </p:tgtEl>
                                      </p:cBhvr>
                                    </p:animEffect>
                                  </p:childTnLst>
                                </p:cTn>
                              </p:par>
                              <p:par>
                                <p:cTn id="8" presetID="9" presetClass="entr" presetSubtype="0" fill="hold" nodeType="withEffect">
                                  <p:stCondLst>
                                    <p:cond delay="0"/>
                                  </p:stCondLst>
                                  <p:childTnLst>
                                    <p:set>
                                      <p:cBhvr>
                                        <p:cTn id="9" dur="1" fill="hold">
                                          <p:stCondLst>
                                            <p:cond delay="0"/>
                                          </p:stCondLst>
                                        </p:cTn>
                                        <p:tgtEl>
                                          <p:spTgt spid="15372"/>
                                        </p:tgtEl>
                                        <p:attrNameLst>
                                          <p:attrName>style.visibility</p:attrName>
                                        </p:attrNameLst>
                                      </p:cBhvr>
                                      <p:to>
                                        <p:strVal val="visible"/>
                                      </p:to>
                                    </p:set>
                                    <p:animEffect transition="in" filter="dissolve">
                                      <p:cBhvr>
                                        <p:cTn id="10" dur="1000"/>
                                        <p:tgtEl>
                                          <p:spTgt spid="15372"/>
                                        </p:tgtEl>
                                      </p:cBhvr>
                                    </p:animEffect>
                                  </p:childTnLst>
                                </p:cTn>
                              </p:par>
                              <p:par>
                                <p:cTn id="11" presetID="9" presetClass="entr" presetSubtype="0" fill="hold" nodeType="withEffect">
                                  <p:stCondLst>
                                    <p:cond delay="0"/>
                                  </p:stCondLst>
                                  <p:childTnLst>
                                    <p:set>
                                      <p:cBhvr>
                                        <p:cTn id="12" dur="1" fill="hold">
                                          <p:stCondLst>
                                            <p:cond delay="0"/>
                                          </p:stCondLst>
                                        </p:cTn>
                                        <p:tgtEl>
                                          <p:spTgt spid="15363"/>
                                        </p:tgtEl>
                                        <p:attrNameLst>
                                          <p:attrName>style.visibility</p:attrName>
                                        </p:attrNameLst>
                                      </p:cBhvr>
                                      <p:to>
                                        <p:strVal val="visible"/>
                                      </p:to>
                                    </p:set>
                                    <p:animEffect transition="in" filter="dissolve">
                                      <p:cBhvr>
                                        <p:cTn id="13" dur="1000"/>
                                        <p:tgtEl>
                                          <p:spTgt spid="15363"/>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15373"/>
                                        </p:tgtEl>
                                        <p:attrNameLst>
                                          <p:attrName>style.visibility</p:attrName>
                                        </p:attrNameLst>
                                      </p:cBhvr>
                                      <p:to>
                                        <p:strVal val="visible"/>
                                      </p:to>
                                    </p:set>
                                    <p:animEffect transition="in" filter="dissolve">
                                      <p:cBhvr>
                                        <p:cTn id="18" dur="1000"/>
                                        <p:tgtEl>
                                          <p:spTgt spid="15373"/>
                                        </p:tgtEl>
                                      </p:cBhvr>
                                    </p:animEffect>
                                  </p:childTnLst>
                                </p:cTn>
                              </p:par>
                              <p:par>
                                <p:cTn id="19" presetID="9" presetClass="entr" presetSubtype="0" fill="hold" nodeType="with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dissolve">
                                      <p:cBhvr>
                                        <p:cTn id="21" dur="1000"/>
                                        <p:tgtEl>
                                          <p:spTgt spid="24"/>
                                        </p:tgtEl>
                                      </p:cBhvr>
                                    </p:animEffect>
                                  </p:childTnLst>
                                </p:cTn>
                              </p:par>
                              <p:par>
                                <p:cTn id="22" presetID="9" presetClass="entr" presetSubtype="0" fill="hold" nodeType="withEffect">
                                  <p:stCondLst>
                                    <p:cond delay="0"/>
                                  </p:stCondLst>
                                  <p:childTnLst>
                                    <p:set>
                                      <p:cBhvr>
                                        <p:cTn id="23" dur="1" fill="hold">
                                          <p:stCondLst>
                                            <p:cond delay="0"/>
                                          </p:stCondLst>
                                        </p:cTn>
                                        <p:tgtEl>
                                          <p:spTgt spid="15362"/>
                                        </p:tgtEl>
                                        <p:attrNameLst>
                                          <p:attrName>style.visibility</p:attrName>
                                        </p:attrNameLst>
                                      </p:cBhvr>
                                      <p:to>
                                        <p:strVal val="visible"/>
                                      </p:to>
                                    </p:set>
                                    <p:animEffect transition="in" filter="dissolve">
                                      <p:cBhvr>
                                        <p:cTn id="24" dur="1000"/>
                                        <p:tgtEl>
                                          <p:spTgt spid="153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descr="http://chcrcbonusfeatures.files.wordpress.com/2013/05/pharisees1.jpg"/>
          <p:cNvPicPr>
            <a:picLocks noChangeAspect="1" noChangeArrowheads="1"/>
          </p:cNvPicPr>
          <p:nvPr/>
        </p:nvPicPr>
        <p:blipFill>
          <a:blip r:embed="rId3" cstate="print">
            <a:lum bright="10000"/>
          </a:blip>
          <a:srcRect/>
          <a:stretch>
            <a:fillRect/>
          </a:stretch>
        </p:blipFill>
        <p:spPr bwMode="auto">
          <a:xfrm>
            <a:off x="0" y="3114675"/>
            <a:ext cx="4991100" cy="3743325"/>
          </a:xfrm>
          <a:prstGeom prst="rect">
            <a:avLst/>
          </a:prstGeom>
          <a:noFill/>
        </p:spPr>
      </p:pic>
      <p:sp>
        <p:nvSpPr>
          <p:cNvPr id="4" name="TextBox 3"/>
          <p:cNvSpPr txBox="1"/>
          <p:nvPr/>
        </p:nvSpPr>
        <p:spPr>
          <a:xfrm>
            <a:off x="228600" y="685800"/>
            <a:ext cx="4572000" cy="1938992"/>
          </a:xfrm>
          <a:prstGeom prst="rect">
            <a:avLst/>
          </a:prstGeom>
          <a:noFill/>
        </p:spPr>
        <p:txBody>
          <a:bodyPr wrap="square" rtlCol="0">
            <a:spAutoFit/>
          </a:bodyPr>
          <a:lstStyle/>
          <a:p>
            <a:r>
              <a:rPr lang="es-PE" sz="4000" b="1" dirty="0"/>
              <a:t>Los </a:t>
            </a:r>
            <a:r>
              <a:rPr lang="es-PE" sz="4000" b="1" dirty="0" smtClean="0"/>
              <a:t>fariseos solo </a:t>
            </a:r>
            <a:r>
              <a:rPr lang="es-PE" sz="4000" b="1" dirty="0"/>
              <a:t>querían la bendición para sí mismos. </a:t>
            </a:r>
            <a:endParaRPr lang="en-US" sz="4000" b="1" dirty="0"/>
          </a:p>
        </p:txBody>
      </p:sp>
      <p:pic>
        <p:nvPicPr>
          <p:cNvPr id="62468" name="Picture 4" descr="http://4.bp.blogspot.com/_HBfiGz6873M/TApm8f12_gI/AAAAAAAABAc/qA8ehooPu4c/s1600/Simon%2Bpharisee%2Bhat.jpg"/>
          <p:cNvPicPr>
            <a:picLocks noChangeAspect="1" noChangeArrowheads="1"/>
          </p:cNvPicPr>
          <p:nvPr/>
        </p:nvPicPr>
        <p:blipFill>
          <a:blip r:embed="rId4" cstate="print"/>
          <a:srcRect l="7278" r="8747"/>
          <a:stretch>
            <a:fillRect/>
          </a:stretch>
        </p:blipFill>
        <p:spPr bwMode="auto">
          <a:xfrm>
            <a:off x="4953000" y="0"/>
            <a:ext cx="4220308" cy="6858000"/>
          </a:xfrm>
          <a:prstGeom prst="rect">
            <a:avLst/>
          </a:prstGeom>
          <a:noFill/>
        </p:spPr>
      </p:pic>
    </p:spTree>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28194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152400" y="304800"/>
            <a:ext cx="5715000" cy="2308324"/>
          </a:xfrm>
          <a:prstGeom prst="rect">
            <a:avLst/>
          </a:prstGeom>
          <a:noFill/>
        </p:spPr>
        <p:txBody>
          <a:bodyPr wrap="square" rtlCol="0">
            <a:spAutoFit/>
          </a:bodyPr>
          <a:lstStyle/>
          <a:p>
            <a:r>
              <a:rPr lang="es-PE" sz="3600" dirty="0">
                <a:solidFill>
                  <a:srgbClr val="FFFF00"/>
                </a:solidFill>
              </a:rPr>
              <a:t>El ministerio de Jesús fue frustrante porque no todos entendieron </a:t>
            </a:r>
            <a:r>
              <a:rPr lang="es-PE" sz="3600" dirty="0" smtClean="0">
                <a:solidFill>
                  <a:srgbClr val="FFFF00"/>
                </a:solidFill>
              </a:rPr>
              <a:t>por qué Él </a:t>
            </a:r>
            <a:r>
              <a:rPr lang="es-PE" sz="3600" dirty="0">
                <a:solidFill>
                  <a:srgbClr val="FFFF00"/>
                </a:solidFill>
              </a:rPr>
              <a:t>ayudó y habló con los gentiles</a:t>
            </a:r>
            <a:r>
              <a:rPr lang="es-PE" sz="3600" dirty="0" smtClean="0">
                <a:solidFill>
                  <a:srgbClr val="FFFF00"/>
                </a:solidFill>
              </a:rPr>
              <a:t>.</a:t>
            </a:r>
            <a:endParaRPr lang="en-US" sz="3600" dirty="0">
              <a:solidFill>
                <a:srgbClr val="FFFF00"/>
              </a:solidFill>
            </a:endParaRPr>
          </a:p>
        </p:txBody>
      </p:sp>
      <p:pic>
        <p:nvPicPr>
          <p:cNvPr id="60418" name="Picture 2" descr="http://burningfireshutinmybones.files.wordpress.com/2013/05/centurion-before-jesus-1.jpg"/>
          <p:cNvPicPr>
            <a:picLocks noChangeAspect="1" noChangeArrowheads="1"/>
          </p:cNvPicPr>
          <p:nvPr/>
        </p:nvPicPr>
        <p:blipFill>
          <a:blip r:embed="rId3" cstate="print"/>
          <a:srcRect/>
          <a:stretch>
            <a:fillRect/>
          </a:stretch>
        </p:blipFill>
        <p:spPr bwMode="auto">
          <a:xfrm>
            <a:off x="-1" y="2971801"/>
            <a:ext cx="3500547" cy="3886200"/>
          </a:xfrm>
          <a:prstGeom prst="rect">
            <a:avLst/>
          </a:prstGeom>
          <a:noFill/>
        </p:spPr>
      </p:pic>
      <p:sp>
        <p:nvSpPr>
          <p:cNvPr id="4" name="TextBox 3"/>
          <p:cNvSpPr txBox="1"/>
          <p:nvPr/>
        </p:nvSpPr>
        <p:spPr>
          <a:xfrm>
            <a:off x="3581400" y="2934593"/>
            <a:ext cx="5334000" cy="3416320"/>
          </a:xfrm>
          <a:prstGeom prst="rect">
            <a:avLst/>
          </a:prstGeom>
          <a:noFill/>
        </p:spPr>
        <p:txBody>
          <a:bodyPr wrap="square" rtlCol="0">
            <a:spAutoFit/>
          </a:bodyPr>
          <a:lstStyle/>
          <a:p>
            <a:r>
              <a:rPr lang="es-PE" sz="2800" dirty="0" smtClean="0"/>
              <a:t>Jesús mostraba la acción de un pueblo no-judío para mostrar que tenían más fe que su propio pueblo escogido. </a:t>
            </a:r>
            <a:endParaRPr lang="en-US" sz="2800" dirty="0" smtClean="0"/>
          </a:p>
          <a:p>
            <a:endParaRPr lang="en-US" sz="800" i="1" dirty="0" smtClean="0"/>
          </a:p>
          <a:p>
            <a:r>
              <a:rPr lang="es-PE" sz="3200" b="1" i="1" dirty="0" smtClean="0"/>
              <a:t>Lucas </a:t>
            </a:r>
            <a:r>
              <a:rPr lang="es-PE" sz="3200" b="1" i="1" dirty="0"/>
              <a:t>7:9: </a:t>
            </a:r>
            <a:r>
              <a:rPr lang="es-PE" sz="3200" b="1" i="1" dirty="0" smtClean="0"/>
              <a:t>— </a:t>
            </a:r>
            <a:r>
              <a:rPr lang="es-ES" sz="3200" b="1" i="1" dirty="0"/>
              <a:t>«Quiero decirles que ni siquiera en Israel he hallado tanta fe.»</a:t>
            </a:r>
            <a:endParaRPr lang="en-US" sz="3200" b="1" i="1" dirty="0"/>
          </a:p>
        </p:txBody>
      </p:sp>
      <p:pic>
        <p:nvPicPr>
          <p:cNvPr id="60419" name="Picture 3" descr="C:\SIM SP Comm\Spanish talks\Congreso misionero AQP\graphics y videos\jesus_and_woman.jpg"/>
          <p:cNvPicPr>
            <a:picLocks noChangeAspect="1" noChangeArrowheads="1"/>
          </p:cNvPicPr>
          <p:nvPr/>
        </p:nvPicPr>
        <p:blipFill>
          <a:blip r:embed="rId4" cstate="print"/>
          <a:srcRect l="11706" r="13378"/>
          <a:stretch>
            <a:fillRect/>
          </a:stretch>
        </p:blipFill>
        <p:spPr bwMode="auto">
          <a:xfrm>
            <a:off x="6019800" y="20071"/>
            <a:ext cx="2971800" cy="2799329"/>
          </a:xfrm>
          <a:prstGeom prst="rect">
            <a:avLst/>
          </a:prstGeom>
          <a:noFill/>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Effect transition="in" filter="fade">
                                      <p:cBhvr>
                                        <p:cTn id="9" dur="1000"/>
                                        <p:tgtEl>
                                          <p:spTgt spid="4"/>
                                        </p:tgtEl>
                                      </p:cBhvr>
                                    </p:animEffect>
                                  </p:childTnLst>
                                </p:cTn>
                              </p:par>
                              <p:par>
                                <p:cTn id="10" presetID="53" presetClass="entr" presetSubtype="0" fill="hold" nodeType="withEffect">
                                  <p:stCondLst>
                                    <p:cond delay="0"/>
                                  </p:stCondLst>
                                  <p:childTnLst>
                                    <p:set>
                                      <p:cBhvr>
                                        <p:cTn id="11" dur="1" fill="hold">
                                          <p:stCondLst>
                                            <p:cond delay="0"/>
                                          </p:stCondLst>
                                        </p:cTn>
                                        <p:tgtEl>
                                          <p:spTgt spid="60418"/>
                                        </p:tgtEl>
                                        <p:attrNameLst>
                                          <p:attrName>style.visibility</p:attrName>
                                        </p:attrNameLst>
                                      </p:cBhvr>
                                      <p:to>
                                        <p:strVal val="visible"/>
                                      </p:to>
                                    </p:set>
                                    <p:anim calcmode="lin" valueType="num">
                                      <p:cBhvr>
                                        <p:cTn id="12" dur="1000" fill="hold"/>
                                        <p:tgtEl>
                                          <p:spTgt spid="60418"/>
                                        </p:tgtEl>
                                        <p:attrNameLst>
                                          <p:attrName>ppt_w</p:attrName>
                                        </p:attrNameLst>
                                      </p:cBhvr>
                                      <p:tavLst>
                                        <p:tav tm="0">
                                          <p:val>
                                            <p:fltVal val="0"/>
                                          </p:val>
                                        </p:tav>
                                        <p:tav tm="100000">
                                          <p:val>
                                            <p:strVal val="#ppt_w"/>
                                          </p:val>
                                        </p:tav>
                                      </p:tavLst>
                                    </p:anim>
                                    <p:anim calcmode="lin" valueType="num">
                                      <p:cBhvr>
                                        <p:cTn id="13" dur="1000" fill="hold"/>
                                        <p:tgtEl>
                                          <p:spTgt spid="60418"/>
                                        </p:tgtEl>
                                        <p:attrNameLst>
                                          <p:attrName>ppt_h</p:attrName>
                                        </p:attrNameLst>
                                      </p:cBhvr>
                                      <p:tavLst>
                                        <p:tav tm="0">
                                          <p:val>
                                            <p:fltVal val="0"/>
                                          </p:val>
                                        </p:tav>
                                        <p:tav tm="100000">
                                          <p:val>
                                            <p:strVal val="#ppt_h"/>
                                          </p:val>
                                        </p:tav>
                                      </p:tavLst>
                                    </p:anim>
                                    <p:animEffect transition="in" filter="fade">
                                      <p:cBhvr>
                                        <p:cTn id="14" dur="1000"/>
                                        <p:tgtEl>
                                          <p:spTgt spid="604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0" y="457200"/>
            <a:ext cx="5562600" cy="3046988"/>
          </a:xfrm>
          <a:prstGeom prst="rect">
            <a:avLst/>
          </a:prstGeom>
          <a:noFill/>
        </p:spPr>
        <p:txBody>
          <a:bodyPr wrap="square" rtlCol="0">
            <a:spAutoFit/>
          </a:bodyPr>
          <a:lstStyle/>
          <a:p>
            <a:r>
              <a:rPr lang="es-PE" sz="4800" b="1" dirty="0" smtClean="0"/>
              <a:t>Se </a:t>
            </a:r>
            <a:r>
              <a:rPr lang="es-PE" sz="4800" b="1" dirty="0"/>
              <a:t>enamoraron de la bendición y se olvidaron de la misión. </a:t>
            </a:r>
            <a:endParaRPr lang="en-US" sz="4800" b="1" dirty="0" smtClean="0"/>
          </a:p>
        </p:txBody>
      </p:sp>
      <p:sp>
        <p:nvSpPr>
          <p:cNvPr id="3" name="TextBox 2"/>
          <p:cNvSpPr txBox="1"/>
          <p:nvPr/>
        </p:nvSpPr>
        <p:spPr>
          <a:xfrm>
            <a:off x="228600" y="3886200"/>
            <a:ext cx="5257800" cy="707886"/>
          </a:xfrm>
          <a:prstGeom prst="rect">
            <a:avLst/>
          </a:prstGeom>
          <a:noFill/>
        </p:spPr>
        <p:txBody>
          <a:bodyPr wrap="square" rtlCol="0">
            <a:spAutoFit/>
          </a:bodyPr>
          <a:lstStyle/>
          <a:p>
            <a:pPr algn="ctr"/>
            <a:r>
              <a:rPr lang="es-PE" sz="4000" b="1" dirty="0" smtClean="0"/>
              <a:t>Y </a:t>
            </a:r>
            <a:r>
              <a:rPr lang="es-PE" sz="4000" b="1" dirty="0"/>
              <a:t>¿la iglesia de hoy? </a:t>
            </a:r>
            <a:endParaRPr lang="es-PE" sz="4000" b="1" dirty="0" smtClean="0"/>
          </a:p>
        </p:txBody>
      </p:sp>
      <p:pic>
        <p:nvPicPr>
          <p:cNvPr id="4" name="Picture 5" descr="half rainbow.png"/>
          <p:cNvPicPr>
            <a:picLocks noChangeAspect="1"/>
          </p:cNvPicPr>
          <p:nvPr/>
        </p:nvPicPr>
        <p:blipFill>
          <a:blip r:embed="rId3" cstate="print"/>
          <a:srcRect t="7063" r="11375" b="6848"/>
          <a:stretch>
            <a:fillRect/>
          </a:stretch>
        </p:blipFill>
        <p:spPr bwMode="auto">
          <a:xfrm rot="899804">
            <a:off x="7202925" y="-311314"/>
            <a:ext cx="2682725" cy="2866204"/>
          </a:xfrm>
          <a:prstGeom prst="rect">
            <a:avLst/>
          </a:prstGeom>
          <a:noFill/>
          <a:ln w="9525">
            <a:noFill/>
            <a:miter lim="800000"/>
            <a:headEnd/>
            <a:tailEnd/>
          </a:ln>
        </p:spPr>
      </p:pic>
      <p:grpSp>
        <p:nvGrpSpPr>
          <p:cNvPr id="5" name="Group 4"/>
          <p:cNvGrpSpPr/>
          <p:nvPr/>
        </p:nvGrpSpPr>
        <p:grpSpPr>
          <a:xfrm>
            <a:off x="5228783" y="1741588"/>
            <a:ext cx="3352800" cy="1730375"/>
            <a:chOff x="623887" y="4746625"/>
            <a:chExt cx="3719513" cy="1958975"/>
          </a:xfrm>
        </p:grpSpPr>
        <p:sp>
          <p:nvSpPr>
            <p:cNvPr id="6" name="Oval 5"/>
            <p:cNvSpPr/>
            <p:nvPr/>
          </p:nvSpPr>
          <p:spPr>
            <a:xfrm rot="20198060">
              <a:off x="2133600" y="4873625"/>
              <a:ext cx="1254125" cy="12922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7" name="Oval 6"/>
            <p:cNvSpPr/>
            <p:nvPr/>
          </p:nvSpPr>
          <p:spPr>
            <a:xfrm>
              <a:off x="2963863" y="5540375"/>
              <a:ext cx="914400" cy="9144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pic>
          <p:nvPicPr>
            <p:cNvPr id="8" name="Picture 3" descr="cloud8.png"/>
            <p:cNvPicPr>
              <a:picLocks noChangeAspect="1"/>
            </p:cNvPicPr>
            <p:nvPr/>
          </p:nvPicPr>
          <p:blipFill>
            <a:blip r:embed="rId4" cstate="print"/>
            <a:srcRect/>
            <a:stretch>
              <a:fillRect/>
            </a:stretch>
          </p:blipFill>
          <p:spPr bwMode="auto">
            <a:xfrm>
              <a:off x="623887" y="4746625"/>
              <a:ext cx="3719513" cy="1958975"/>
            </a:xfrm>
            <a:prstGeom prst="rect">
              <a:avLst/>
            </a:prstGeom>
            <a:noFill/>
            <a:ln w="9525">
              <a:noFill/>
              <a:miter lim="800000"/>
              <a:headEnd/>
              <a:tailEnd/>
            </a:ln>
          </p:spPr>
        </p:pic>
      </p:grpSp>
      <p:grpSp>
        <p:nvGrpSpPr>
          <p:cNvPr id="9" name="Group 8"/>
          <p:cNvGrpSpPr/>
          <p:nvPr/>
        </p:nvGrpSpPr>
        <p:grpSpPr>
          <a:xfrm>
            <a:off x="4876800" y="2514600"/>
            <a:ext cx="4501424" cy="2971800"/>
            <a:chOff x="3124200" y="3505200"/>
            <a:chExt cx="4501424" cy="2971800"/>
          </a:xfrm>
        </p:grpSpPr>
        <p:pic>
          <p:nvPicPr>
            <p:cNvPr id="10" name="Picture 1" descr="C:\Users\Chris\Desktop\brick wall.png"/>
            <p:cNvPicPr>
              <a:picLocks noChangeAspect="1" noChangeArrowheads="1"/>
            </p:cNvPicPr>
            <p:nvPr/>
          </p:nvPicPr>
          <p:blipFill>
            <a:blip r:embed="rId5" cstate="print"/>
            <a:srcRect/>
            <a:stretch>
              <a:fillRect/>
            </a:stretch>
          </p:blipFill>
          <p:spPr bwMode="auto">
            <a:xfrm>
              <a:off x="4343400" y="3505200"/>
              <a:ext cx="3282224" cy="2971800"/>
            </a:xfrm>
            <a:prstGeom prst="rect">
              <a:avLst/>
            </a:prstGeom>
            <a:noFill/>
          </p:spPr>
        </p:pic>
        <p:pic>
          <p:nvPicPr>
            <p:cNvPr id="11" name="Picture 1" descr="C:\Users\Chris\Desktop\brick wall.png"/>
            <p:cNvPicPr>
              <a:picLocks noChangeAspect="1" noChangeArrowheads="1"/>
            </p:cNvPicPr>
            <p:nvPr/>
          </p:nvPicPr>
          <p:blipFill>
            <a:blip r:embed="rId5" cstate="print"/>
            <a:srcRect t="35897" r="44282"/>
            <a:stretch>
              <a:fillRect/>
            </a:stretch>
          </p:blipFill>
          <p:spPr bwMode="auto">
            <a:xfrm>
              <a:off x="3124200" y="4267199"/>
              <a:ext cx="1828800" cy="1600200"/>
            </a:xfrm>
            <a:prstGeom prst="rect">
              <a:avLst/>
            </a:prstGeom>
            <a:noFill/>
          </p:spPr>
        </p:pic>
      </p:grpSp>
      <p:sp>
        <p:nvSpPr>
          <p:cNvPr id="12" name="TextBox 11"/>
          <p:cNvSpPr txBox="1"/>
          <p:nvPr/>
        </p:nvSpPr>
        <p:spPr>
          <a:xfrm>
            <a:off x="304800" y="4724400"/>
            <a:ext cx="7391400" cy="1938992"/>
          </a:xfrm>
          <a:prstGeom prst="rect">
            <a:avLst/>
          </a:prstGeom>
          <a:noFill/>
        </p:spPr>
        <p:txBody>
          <a:bodyPr wrap="square" rtlCol="0">
            <a:spAutoFit/>
          </a:bodyPr>
          <a:lstStyle/>
          <a:p>
            <a:pPr algn="ctr"/>
            <a:r>
              <a:rPr lang="es-PE" sz="4000" dirty="0" smtClean="0"/>
              <a:t>¿</a:t>
            </a:r>
            <a:r>
              <a:rPr lang="es-PE" sz="4000" dirty="0"/>
              <a:t>Hemos olvidado la misión </a:t>
            </a:r>
            <a:r>
              <a:rPr lang="es-PE" sz="4000" dirty="0" smtClean="0"/>
              <a:t/>
            </a:r>
            <a:br>
              <a:rPr lang="es-PE" sz="4000" dirty="0" smtClean="0"/>
            </a:br>
            <a:r>
              <a:rPr lang="es-PE" sz="4000" dirty="0" smtClean="0"/>
              <a:t>y </a:t>
            </a:r>
            <a:r>
              <a:rPr lang="es-PE" sz="4000" dirty="0"/>
              <a:t>solo buscamos la bendición, </a:t>
            </a:r>
            <a:r>
              <a:rPr lang="es-PE" sz="4000" dirty="0" smtClean="0"/>
              <a:t/>
            </a:r>
            <a:br>
              <a:rPr lang="es-PE" sz="4000" dirty="0" smtClean="0"/>
            </a:br>
            <a:r>
              <a:rPr lang="es-PE" sz="4000" dirty="0" smtClean="0"/>
              <a:t>lo </a:t>
            </a:r>
            <a:r>
              <a:rPr lang="es-PE" sz="4000" dirty="0"/>
              <a:t>que </a:t>
            </a:r>
            <a:r>
              <a:rPr lang="es-PE" sz="4000" dirty="0" smtClean="0"/>
              <a:t>podemos </a:t>
            </a:r>
            <a:r>
              <a:rPr lang="es-PE" sz="4000" dirty="0"/>
              <a:t>ganar de Dios</a:t>
            </a:r>
            <a:r>
              <a:rPr lang="es-PE" sz="4000" dirty="0" smtClean="0"/>
              <a:t>?</a:t>
            </a:r>
            <a:endParaRPr lang="en-US" sz="4000"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Effect transition="in" filter="fade">
                                      <p:cBhvr>
                                        <p:cTn id="9" dur="1000"/>
                                        <p:tgtEl>
                                          <p:spTgt spid="3"/>
                                        </p:tgtEl>
                                      </p:cBhvr>
                                    </p:animEffect>
                                  </p:childTnLst>
                                </p:cTn>
                              </p:par>
                              <p:par>
                                <p:cTn id="10" presetID="9"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dissolve">
                                      <p:cBhvr>
                                        <p:cTn id="12" dur="1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1000" fill="hold"/>
                                        <p:tgtEl>
                                          <p:spTgt spid="12"/>
                                        </p:tgtEl>
                                        <p:attrNameLst>
                                          <p:attrName>ppt_w</p:attrName>
                                        </p:attrNameLst>
                                      </p:cBhvr>
                                      <p:tavLst>
                                        <p:tav tm="0">
                                          <p:val>
                                            <p:fltVal val="0"/>
                                          </p:val>
                                        </p:tav>
                                        <p:tav tm="100000">
                                          <p:val>
                                            <p:strVal val="#ppt_w"/>
                                          </p:val>
                                        </p:tav>
                                      </p:tavLst>
                                    </p:anim>
                                    <p:anim calcmode="lin" valueType="num">
                                      <p:cBhvr>
                                        <p:cTn id="18" dur="1000" fill="hold"/>
                                        <p:tgtEl>
                                          <p:spTgt spid="12"/>
                                        </p:tgtEl>
                                        <p:attrNameLst>
                                          <p:attrName>ppt_h</p:attrName>
                                        </p:attrNameLst>
                                      </p:cBhvr>
                                      <p:tavLst>
                                        <p:tav tm="0">
                                          <p:val>
                                            <p:fltVal val="0"/>
                                          </p:val>
                                        </p:tav>
                                        <p:tav tm="100000">
                                          <p:val>
                                            <p:strVal val="#ppt_h"/>
                                          </p:val>
                                        </p:tav>
                                      </p:tavLst>
                                    </p:anim>
                                    <p:animEffect transition="in" filter="fade">
                                      <p:cBhvr>
                                        <p:cTn id="19"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16727" y="0"/>
            <a:ext cx="9144000" cy="2971800"/>
          </a:xfrm>
          <a:prstGeom prst="rect">
            <a:avLst/>
          </a:prstGeom>
          <a:gradFill flip="none" rotWithShape="1">
            <a:gsLst>
              <a:gs pos="100000">
                <a:schemeClr val="accent1">
                  <a:lumMod val="5000"/>
                  <a:lumOff val="95000"/>
                </a:schemeClr>
              </a:gs>
              <a:gs pos="5000">
                <a:srgbClr val="FFFF00"/>
              </a:gs>
            </a:gsLst>
            <a:lin ang="540000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s-PE" sz="1800" b="0" i="0" u="none" strike="noStrike" cap="none" normalizeH="0" baseline="0" smtClean="0">
              <a:ln>
                <a:noFill/>
              </a:ln>
              <a:solidFill>
                <a:schemeClr val="tx1"/>
              </a:solidFill>
              <a:effectLst/>
              <a:latin typeface="Arial" charset="0"/>
            </a:endParaRPr>
          </a:p>
        </p:txBody>
      </p:sp>
      <p:sp>
        <p:nvSpPr>
          <p:cNvPr id="2" name="TextBox 1"/>
          <p:cNvSpPr txBox="1"/>
          <p:nvPr/>
        </p:nvSpPr>
        <p:spPr>
          <a:xfrm>
            <a:off x="381000" y="381000"/>
            <a:ext cx="8458200" cy="6124754"/>
          </a:xfrm>
          <a:prstGeom prst="rect">
            <a:avLst/>
          </a:prstGeom>
          <a:noFill/>
        </p:spPr>
        <p:txBody>
          <a:bodyPr wrap="square" rtlCol="0">
            <a:spAutoFit/>
          </a:bodyPr>
          <a:lstStyle/>
          <a:p>
            <a:pPr algn="ctr"/>
            <a:r>
              <a:rPr lang="es-PE" sz="6000" b="1" dirty="0"/>
              <a:t>¿Qué hizo Jesús? </a:t>
            </a:r>
            <a:r>
              <a:rPr lang="es-PE" sz="4400" b="1" dirty="0" smtClean="0"/>
              <a:t/>
            </a:r>
            <a:br>
              <a:rPr lang="es-PE" sz="4400" b="1" dirty="0" smtClean="0"/>
            </a:br>
            <a:r>
              <a:rPr lang="es-PE" sz="4200" b="1" dirty="0" smtClean="0"/>
              <a:t>¿</a:t>
            </a:r>
            <a:r>
              <a:rPr lang="es-PE" sz="4200" b="1" dirty="0"/>
              <a:t>Cómo nos muestra que </a:t>
            </a:r>
            <a:r>
              <a:rPr lang="es-PE" sz="4200" b="1" dirty="0" smtClean="0"/>
              <a:t>Su </a:t>
            </a:r>
            <a:r>
              <a:rPr lang="es-PE" sz="4200" b="1" dirty="0"/>
              <a:t>misión </a:t>
            </a:r>
            <a:r>
              <a:rPr lang="es-PE" sz="4200" b="1" dirty="0" smtClean="0"/>
              <a:t>NO fue sólo para con </a:t>
            </a:r>
            <a:r>
              <a:rPr lang="es-PE" sz="4200" b="1" dirty="0"/>
              <a:t>los </a:t>
            </a:r>
            <a:r>
              <a:rPr lang="es-PE" sz="4200" b="1" dirty="0" smtClean="0"/>
              <a:t>judíos, </a:t>
            </a:r>
          </a:p>
          <a:p>
            <a:pPr algn="ctr"/>
            <a:r>
              <a:rPr lang="es-PE" sz="4200" b="1" dirty="0" smtClean="0"/>
              <a:t>sino más?</a:t>
            </a:r>
            <a:endParaRPr lang="en-US" sz="4200" b="1" dirty="0"/>
          </a:p>
          <a:p>
            <a:endParaRPr lang="es-PE" sz="2400" dirty="0" smtClean="0"/>
          </a:p>
          <a:p>
            <a:pPr algn="ctr"/>
            <a:r>
              <a:rPr lang="es-PE" sz="4400" dirty="0" smtClean="0"/>
              <a:t>Marcos </a:t>
            </a:r>
            <a:r>
              <a:rPr lang="es-PE" sz="4400" dirty="0"/>
              <a:t>7:24-30</a:t>
            </a:r>
            <a:endParaRPr lang="en-US" sz="4400" dirty="0"/>
          </a:p>
          <a:p>
            <a:pPr algn="ctr"/>
            <a:r>
              <a:rPr lang="es-PE" sz="4400" dirty="0"/>
              <a:t>Lucas 4:16-19</a:t>
            </a:r>
            <a:endParaRPr lang="en-US" sz="4400" dirty="0"/>
          </a:p>
          <a:p>
            <a:pPr algn="ctr"/>
            <a:r>
              <a:rPr lang="es-PE" sz="4400" dirty="0"/>
              <a:t>Lucas 4:25-27</a:t>
            </a:r>
            <a:endParaRPr lang="en-US" sz="4400" dirty="0"/>
          </a:p>
          <a:p>
            <a:pPr algn="ctr"/>
            <a:r>
              <a:rPr lang="es-PE" sz="4400" dirty="0"/>
              <a:t>Juan </a:t>
            </a:r>
            <a:r>
              <a:rPr lang="es-PE" sz="4400" dirty="0" smtClean="0"/>
              <a:t>4:6-29</a:t>
            </a:r>
            <a:endParaRPr lang="en-US" sz="4400" dirty="0"/>
          </a:p>
        </p:txBody>
      </p:sp>
    </p:spTree>
    <p:extLst>
      <p:ext uri="{BB962C8B-B14F-4D97-AF65-F5344CB8AC3E}">
        <p14:creationId xmlns:p14="http://schemas.microsoft.com/office/powerpoint/2010/main" val="3065752950"/>
      </p:ext>
    </p:extLst>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2.bp.blogspot.com/_8ClNwIUxLIs/Sw-K021xd5I/AAAAAAAAAE4/rlMSvQ0EOf8/s1600/biblia.jpg"/>
          <p:cNvPicPr>
            <a:picLocks noChangeAspect="1" noChangeArrowheads="1"/>
          </p:cNvPicPr>
          <p:nvPr/>
        </p:nvPicPr>
        <p:blipFill>
          <a:blip r:embed="rId3" cstate="print"/>
          <a:srcRect/>
          <a:stretch>
            <a:fillRect/>
          </a:stretch>
        </p:blipFill>
        <p:spPr bwMode="auto">
          <a:xfrm>
            <a:off x="0" y="1"/>
            <a:ext cx="9144000" cy="6858000"/>
          </a:xfrm>
          <a:prstGeom prst="rect">
            <a:avLst/>
          </a:prstGeom>
          <a:noFill/>
        </p:spPr>
      </p:pic>
      <p:sp>
        <p:nvSpPr>
          <p:cNvPr id="5" name="TextBox 4"/>
          <p:cNvSpPr txBox="1"/>
          <p:nvPr/>
        </p:nvSpPr>
        <p:spPr>
          <a:xfrm>
            <a:off x="1752600" y="381000"/>
            <a:ext cx="7391400" cy="1261884"/>
          </a:xfrm>
          <a:prstGeom prst="rect">
            <a:avLst/>
          </a:prstGeom>
          <a:solidFill>
            <a:schemeClr val="tx1"/>
          </a:solidFill>
          <a:ln>
            <a:noFill/>
          </a:ln>
        </p:spPr>
        <p:txBody>
          <a:bodyPr wrap="square" rtlCol="0">
            <a:spAutoFit/>
          </a:bodyPr>
          <a:lstStyle/>
          <a:p>
            <a:r>
              <a:rPr lang="es-PE" sz="3800" b="1" dirty="0">
                <a:solidFill>
                  <a:srgbClr val="FFFF00"/>
                </a:solidFill>
              </a:rPr>
              <a:t>La Biblia es un </a:t>
            </a:r>
            <a:r>
              <a:rPr lang="es-PE" sz="3800" b="1" dirty="0" smtClean="0">
                <a:solidFill>
                  <a:srgbClr val="FFFF00"/>
                </a:solidFill>
              </a:rPr>
              <a:t>Libro acerca </a:t>
            </a:r>
            <a:r>
              <a:rPr lang="es-PE" sz="3800" b="1" dirty="0">
                <a:solidFill>
                  <a:srgbClr val="FFFF00"/>
                </a:solidFill>
              </a:rPr>
              <a:t>de Dios, </a:t>
            </a:r>
            <a:endParaRPr lang="es-PE" sz="3800" b="1" dirty="0" smtClean="0">
              <a:solidFill>
                <a:srgbClr val="FFFF00"/>
              </a:solidFill>
            </a:endParaRPr>
          </a:p>
          <a:p>
            <a:r>
              <a:rPr lang="es-PE" sz="3800" b="1" dirty="0" smtClean="0">
                <a:solidFill>
                  <a:srgbClr val="FFFF00"/>
                </a:solidFill>
              </a:rPr>
              <a:t>no </a:t>
            </a:r>
            <a:r>
              <a:rPr lang="es-PE" sz="3800" b="1" dirty="0">
                <a:solidFill>
                  <a:srgbClr val="FFFF00"/>
                </a:solidFill>
              </a:rPr>
              <a:t>un libro acerca de </a:t>
            </a:r>
            <a:r>
              <a:rPr lang="es-PE" sz="3800" b="1" dirty="0" smtClean="0">
                <a:solidFill>
                  <a:srgbClr val="FFFF00"/>
                </a:solidFill>
              </a:rPr>
              <a:t>nosotros.</a:t>
            </a:r>
            <a:endParaRPr lang="en-US" sz="3800" b="1" dirty="0">
              <a:solidFill>
                <a:srgbClr val="FFFF00"/>
              </a:solidFill>
            </a:endParaRPr>
          </a:p>
        </p:txBody>
      </p:sp>
    </p:spTree>
    <p:extLst>
      <p:ext uri="{BB962C8B-B14F-4D97-AF65-F5344CB8AC3E}">
        <p14:creationId xmlns:p14="http://schemas.microsoft.com/office/powerpoint/2010/main" val="3661015450"/>
      </p:ext>
    </p:extLst>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SIM SP Comm\Spanish talks\Congreso misionero AQP\graphics y videos\La Merced youth group 049.jpg"/>
          <p:cNvPicPr>
            <a:picLocks noChangeAspect="1" noChangeArrowheads="1"/>
          </p:cNvPicPr>
          <p:nvPr/>
        </p:nvPicPr>
        <p:blipFill>
          <a:blip r:embed="rId3" cstate="print"/>
          <a:srcRect/>
          <a:stretch>
            <a:fillRect/>
          </a:stretch>
        </p:blipFill>
        <p:spPr bwMode="auto">
          <a:xfrm>
            <a:off x="0" y="0"/>
            <a:ext cx="9144001" cy="6858000"/>
          </a:xfrm>
          <a:prstGeom prst="rect">
            <a:avLst/>
          </a:prstGeom>
          <a:noFill/>
        </p:spPr>
      </p:pic>
    </p:spTree>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2.bp.blogspot.com/_8ClNwIUxLIs/Sw-K021xd5I/AAAAAAAAAE4/rlMSvQ0EOf8/s1600/biblia.jpg"/>
          <p:cNvPicPr>
            <a:picLocks noChangeAspect="1" noChangeArrowheads="1"/>
          </p:cNvPicPr>
          <p:nvPr/>
        </p:nvPicPr>
        <p:blipFill>
          <a:blip r:embed="rId3" cstate="print"/>
          <a:srcRect/>
          <a:stretch>
            <a:fillRect/>
          </a:stretch>
        </p:blipFill>
        <p:spPr bwMode="auto">
          <a:xfrm>
            <a:off x="0" y="1"/>
            <a:ext cx="9144000" cy="6858000"/>
          </a:xfrm>
          <a:prstGeom prst="rect">
            <a:avLst/>
          </a:prstGeom>
          <a:noFill/>
        </p:spPr>
      </p:pic>
      <p:sp>
        <p:nvSpPr>
          <p:cNvPr id="5" name="TextBox 4"/>
          <p:cNvSpPr txBox="1"/>
          <p:nvPr/>
        </p:nvSpPr>
        <p:spPr>
          <a:xfrm>
            <a:off x="2971800" y="381000"/>
            <a:ext cx="6172200" cy="1077218"/>
          </a:xfrm>
          <a:prstGeom prst="rect">
            <a:avLst/>
          </a:prstGeom>
          <a:solidFill>
            <a:schemeClr val="tx1"/>
          </a:solidFill>
          <a:ln>
            <a:noFill/>
          </a:ln>
        </p:spPr>
        <p:txBody>
          <a:bodyPr wrap="square" rtlCol="0">
            <a:spAutoFit/>
          </a:bodyPr>
          <a:lstStyle/>
          <a:p>
            <a:r>
              <a:rPr lang="es-PE" sz="3200" dirty="0">
                <a:solidFill>
                  <a:schemeClr val="bg1"/>
                </a:solidFill>
              </a:rPr>
              <a:t>A veces solo vemos en la Biblia lo que queremos ver.</a:t>
            </a:r>
            <a:endParaRPr lang="en-US" sz="3200" dirty="0">
              <a:solidFill>
                <a:schemeClr val="bg1"/>
              </a:solidFill>
            </a:endParaRPr>
          </a:p>
        </p:txBody>
      </p:sp>
    </p:spTree>
    <p:extLst>
      <p:ext uri="{BB962C8B-B14F-4D97-AF65-F5344CB8AC3E}">
        <p14:creationId xmlns:p14="http://schemas.microsoft.com/office/powerpoint/2010/main" val="4258955025"/>
      </p:ext>
    </p:extLst>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2.bp.blogspot.com/_8ClNwIUxLIs/Sw-K021xd5I/AAAAAAAAAE4/rlMSvQ0EOf8/s1600/biblia.jpg"/>
          <p:cNvPicPr>
            <a:picLocks noChangeAspect="1" noChangeArrowheads="1"/>
          </p:cNvPicPr>
          <p:nvPr/>
        </p:nvPicPr>
        <p:blipFill>
          <a:blip r:embed="rId3" cstate="print"/>
          <a:srcRect/>
          <a:stretch>
            <a:fillRect/>
          </a:stretch>
        </p:blipFill>
        <p:spPr bwMode="auto">
          <a:xfrm>
            <a:off x="0" y="1"/>
            <a:ext cx="9144000" cy="6858000"/>
          </a:xfrm>
          <a:prstGeom prst="rect">
            <a:avLst/>
          </a:prstGeom>
          <a:noFill/>
        </p:spPr>
      </p:pic>
      <p:sp>
        <p:nvSpPr>
          <p:cNvPr id="4" name="Rectangle 3"/>
          <p:cNvSpPr/>
          <p:nvPr/>
        </p:nvSpPr>
        <p:spPr>
          <a:xfrm>
            <a:off x="228600" y="304800"/>
            <a:ext cx="7315200" cy="5029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p:cNvSpPr txBox="1"/>
          <p:nvPr/>
        </p:nvSpPr>
        <p:spPr>
          <a:xfrm>
            <a:off x="457200" y="381000"/>
            <a:ext cx="6781800" cy="4093428"/>
          </a:xfrm>
          <a:prstGeom prst="rect">
            <a:avLst/>
          </a:prstGeom>
          <a:noFill/>
        </p:spPr>
        <p:txBody>
          <a:bodyPr wrap="square" rtlCol="0">
            <a:spAutoFit/>
          </a:bodyPr>
          <a:lstStyle/>
          <a:p>
            <a:pPr algn="ctr"/>
            <a:r>
              <a:rPr lang="es-PE" sz="4000" u="sng" dirty="0" smtClean="0"/>
              <a:t>Salmos 46:10</a:t>
            </a:r>
            <a:endParaRPr lang="en-US" sz="4000" u="sng" dirty="0" smtClean="0"/>
          </a:p>
          <a:p>
            <a:r>
              <a:rPr lang="es-PE" sz="4400" dirty="0"/>
              <a:t>Estad quietos, y conoced que yo soy Dios;</a:t>
            </a:r>
          </a:p>
          <a:p>
            <a:r>
              <a:rPr lang="es-PE" sz="4400" b="1" dirty="0"/>
              <a:t>Seré exaltado entre las naciones; enaltecido seré en la tierra</a:t>
            </a:r>
            <a:r>
              <a:rPr lang="es-PE" sz="4400" dirty="0"/>
              <a:t>.</a:t>
            </a:r>
            <a:endParaRPr lang="en-US" sz="4400" b="1"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 calcmode="lin" valueType="num">
                                      <p:cBhvr>
                                        <p:cTn id="7" dur="500" fill="hold"/>
                                        <p:tgtEl>
                                          <p:spTgt spid="2">
                                            <p:txEl>
                                              <p:pRg st="2" end="2"/>
                                            </p:txEl>
                                          </p:spTgt>
                                        </p:tgtEl>
                                        <p:attrNameLst>
                                          <p:attrName>ppt_w</p:attrName>
                                        </p:attrNameLst>
                                      </p:cBhvr>
                                      <p:tavLst>
                                        <p:tav tm="0">
                                          <p:val>
                                            <p:fltVal val="0"/>
                                          </p:val>
                                        </p:tav>
                                        <p:tav tm="100000">
                                          <p:val>
                                            <p:strVal val="#ppt_w"/>
                                          </p:val>
                                        </p:tav>
                                      </p:tavLst>
                                    </p:anim>
                                    <p:anim calcmode="lin" valueType="num">
                                      <p:cBhvr>
                                        <p:cTn id="8" dur="500" fill="hold"/>
                                        <p:tgtEl>
                                          <p:spTgt spid="2">
                                            <p:txEl>
                                              <p:pRg st="2" end="2"/>
                                            </p:txEl>
                                          </p:spTgt>
                                        </p:tgtEl>
                                        <p:attrNameLst>
                                          <p:attrName>ppt_h</p:attrName>
                                        </p:attrNameLst>
                                      </p:cBhvr>
                                      <p:tavLst>
                                        <p:tav tm="0">
                                          <p:val>
                                            <p:fltVal val="0"/>
                                          </p:val>
                                        </p:tav>
                                        <p:tav tm="100000">
                                          <p:val>
                                            <p:strVal val="#ppt_h"/>
                                          </p:val>
                                        </p:tav>
                                      </p:tavLst>
                                    </p:anim>
                                    <p:animEffect transition="in" filter="fade">
                                      <p:cBhvr>
                                        <p:cTn id="9"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Rectangle 8"/>
          <p:cNvSpPr/>
          <p:nvPr/>
        </p:nvSpPr>
        <p:spPr bwMode="auto">
          <a:xfrm>
            <a:off x="0" y="-1"/>
            <a:ext cx="9144000" cy="1371601"/>
          </a:xfrm>
          <a:prstGeom prst="rect">
            <a:avLst/>
          </a:prstGeom>
          <a:gradFill flip="none" rotWithShape="1">
            <a:gsLst>
              <a:gs pos="100000">
                <a:schemeClr val="accent1">
                  <a:lumMod val="5000"/>
                  <a:lumOff val="95000"/>
                </a:schemeClr>
              </a:gs>
              <a:gs pos="5000">
                <a:srgbClr val="FFFF00"/>
              </a:gs>
            </a:gsLst>
            <a:lin ang="540000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s-PE" sz="1800" b="0" i="0" u="none" strike="noStrike" cap="none" normalizeH="0" baseline="0" smtClean="0">
              <a:ln>
                <a:noFill/>
              </a:ln>
              <a:solidFill>
                <a:schemeClr val="tx1"/>
              </a:solidFill>
              <a:effectLst/>
              <a:latin typeface="Arial"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12070" y="4724400"/>
            <a:ext cx="2102703" cy="1844919"/>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8600" y="-76200"/>
            <a:ext cx="3429000" cy="2844686"/>
          </a:xfrm>
          <a:prstGeom prst="rect">
            <a:avLst/>
          </a:prstGeom>
        </p:spPr>
      </p:pic>
      <p:sp>
        <p:nvSpPr>
          <p:cNvPr id="3" name="TextBox 2"/>
          <p:cNvSpPr txBox="1"/>
          <p:nvPr/>
        </p:nvSpPr>
        <p:spPr>
          <a:xfrm>
            <a:off x="3374247" y="1346143"/>
            <a:ext cx="5485773" cy="3293209"/>
          </a:xfrm>
          <a:prstGeom prst="rect">
            <a:avLst/>
          </a:prstGeom>
          <a:noFill/>
        </p:spPr>
        <p:txBody>
          <a:bodyPr wrap="square" rtlCol="0">
            <a:spAutoFit/>
          </a:bodyPr>
          <a:lstStyle/>
          <a:p>
            <a:r>
              <a:rPr lang="es-PE" sz="3200" b="1" dirty="0" smtClean="0"/>
              <a:t>Tareas </a:t>
            </a:r>
            <a:r>
              <a:rPr lang="es-PE" sz="3200" b="1" dirty="0"/>
              <a:t>o actividades </a:t>
            </a:r>
            <a:endParaRPr lang="es-PE" sz="3200" b="1" dirty="0" smtClean="0"/>
          </a:p>
          <a:p>
            <a:r>
              <a:rPr lang="es-PE" sz="3200" b="1" dirty="0" smtClean="0"/>
              <a:t>Dentro</a:t>
            </a:r>
            <a:r>
              <a:rPr lang="es-PE" sz="3200" dirty="0" smtClean="0"/>
              <a:t> </a:t>
            </a:r>
            <a:r>
              <a:rPr lang="es-PE" sz="3200" dirty="0"/>
              <a:t>de cada clase, y </a:t>
            </a:r>
            <a:r>
              <a:rPr lang="es-PE" sz="3200" b="1" dirty="0" smtClean="0"/>
              <a:t>al final </a:t>
            </a:r>
            <a:r>
              <a:rPr lang="es-PE" sz="3200" dirty="0" smtClean="0"/>
              <a:t>de la lección:</a:t>
            </a:r>
          </a:p>
          <a:p>
            <a:pPr marL="457200" indent="-457200">
              <a:buFont typeface="Arial" panose="020B0604020202020204" pitchFamily="34" charset="0"/>
              <a:buChar char="•"/>
            </a:pPr>
            <a:r>
              <a:rPr lang="es-PE" sz="2800" dirty="0" smtClean="0"/>
              <a:t>un </a:t>
            </a:r>
            <a:r>
              <a:rPr lang="es-PE" sz="2800" dirty="0"/>
              <a:t>documento de Word, un PDF o una foto de tus hojas. </a:t>
            </a:r>
            <a:endParaRPr lang="es-PE" sz="2800" dirty="0" smtClean="0"/>
          </a:p>
          <a:p>
            <a:pPr marL="457200" indent="-457200">
              <a:buFont typeface="Arial" panose="020B0604020202020204" pitchFamily="34" charset="0"/>
              <a:buChar char="•"/>
            </a:pPr>
            <a:r>
              <a:rPr lang="es-PE" sz="2800" dirty="0" smtClean="0"/>
              <a:t>escribir </a:t>
            </a:r>
            <a:r>
              <a:rPr lang="es-PE" sz="2800" dirty="0"/>
              <a:t>algunas frases en la misma plataforma del curso.</a:t>
            </a:r>
          </a:p>
        </p:txBody>
      </p:sp>
      <p:sp>
        <p:nvSpPr>
          <p:cNvPr id="7" name="TextBox 6"/>
          <p:cNvSpPr txBox="1"/>
          <p:nvPr/>
        </p:nvSpPr>
        <p:spPr>
          <a:xfrm>
            <a:off x="432264" y="5492101"/>
            <a:ext cx="5943600" cy="1200329"/>
          </a:xfrm>
          <a:prstGeom prst="rect">
            <a:avLst/>
          </a:prstGeom>
          <a:noFill/>
        </p:spPr>
        <p:txBody>
          <a:bodyPr wrap="square" rtlCol="0">
            <a:spAutoFit/>
          </a:bodyPr>
          <a:lstStyle/>
          <a:p>
            <a:r>
              <a:rPr lang="es-PE" sz="2400" b="1" dirty="0"/>
              <a:t>*Todo el curso debe ser completado en el marco de un mes, que es, cuando tu acceso al curso termina.</a:t>
            </a:r>
            <a:endParaRPr lang="es-PE" sz="2400" dirty="0"/>
          </a:p>
        </p:txBody>
      </p:sp>
    </p:spTree>
    <p:extLst>
      <p:ext uri="{BB962C8B-B14F-4D97-AF65-F5344CB8AC3E}">
        <p14:creationId xmlns:p14="http://schemas.microsoft.com/office/powerpoint/2010/main" val="3998691812"/>
      </p:ext>
    </p:extLst>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2.bp.blogspot.com/_8ClNwIUxLIs/Sw-K021xd5I/AAAAAAAAAE4/rlMSvQ0EOf8/s1600/biblia.jpg"/>
          <p:cNvPicPr>
            <a:picLocks noChangeAspect="1" noChangeArrowheads="1"/>
          </p:cNvPicPr>
          <p:nvPr/>
        </p:nvPicPr>
        <p:blipFill>
          <a:blip r:embed="rId3" cstate="print"/>
          <a:srcRect/>
          <a:stretch>
            <a:fillRect/>
          </a:stretch>
        </p:blipFill>
        <p:spPr bwMode="auto">
          <a:xfrm>
            <a:off x="0" y="1"/>
            <a:ext cx="9144000" cy="6858000"/>
          </a:xfrm>
          <a:prstGeom prst="rect">
            <a:avLst/>
          </a:prstGeom>
          <a:noFill/>
        </p:spPr>
      </p:pic>
      <p:sp>
        <p:nvSpPr>
          <p:cNvPr id="4" name="Rectangle 3"/>
          <p:cNvSpPr/>
          <p:nvPr/>
        </p:nvSpPr>
        <p:spPr>
          <a:xfrm>
            <a:off x="228600" y="304800"/>
            <a:ext cx="7315200" cy="6096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p:cNvSpPr txBox="1"/>
          <p:nvPr/>
        </p:nvSpPr>
        <p:spPr>
          <a:xfrm>
            <a:off x="304800" y="536644"/>
            <a:ext cx="7162800" cy="5632311"/>
          </a:xfrm>
          <a:prstGeom prst="rect">
            <a:avLst/>
          </a:prstGeom>
          <a:noFill/>
        </p:spPr>
        <p:txBody>
          <a:bodyPr wrap="square" rtlCol="0">
            <a:spAutoFit/>
          </a:bodyPr>
          <a:lstStyle/>
          <a:p>
            <a:pPr algn="ctr"/>
            <a:r>
              <a:rPr lang="es-PE" sz="3600" b="1" u="sng" dirty="0"/>
              <a:t>Salmo 67:1</a:t>
            </a:r>
            <a:r>
              <a:rPr lang="es-PE" sz="3600" b="1" u="sng" baseline="30000" dirty="0"/>
              <a:t> </a:t>
            </a:r>
            <a:endParaRPr lang="es-PE" sz="3600" b="1" u="sng" baseline="30000" dirty="0" smtClean="0"/>
          </a:p>
          <a:p>
            <a:r>
              <a:rPr lang="es-PE" sz="3600" b="1" dirty="0"/>
              <a:t>Dios tenga misericordia de nosotros, y nos bendiga</a:t>
            </a:r>
            <a:r>
              <a:rPr lang="es-PE" sz="3600" b="1" dirty="0" smtClean="0"/>
              <a:t>; haga </a:t>
            </a:r>
            <a:r>
              <a:rPr lang="es-PE" sz="3600" b="1" dirty="0"/>
              <a:t>resplandecer su rostro sobre nosotros; </a:t>
            </a:r>
            <a:r>
              <a:rPr lang="es-PE" sz="3600" b="1" dirty="0" err="1"/>
              <a:t>Selah</a:t>
            </a:r>
            <a:endParaRPr lang="es-PE" sz="3600" b="1" dirty="0"/>
          </a:p>
          <a:p>
            <a:endParaRPr lang="es-PE" sz="3600" b="1" dirty="0" smtClean="0"/>
          </a:p>
          <a:p>
            <a:r>
              <a:rPr lang="es-PE" sz="3600" b="1" dirty="0" smtClean="0"/>
              <a:t>2 </a:t>
            </a:r>
            <a:r>
              <a:rPr lang="es-PE" sz="3600" b="1" dirty="0"/>
              <a:t>Para que sea conocido en la tierra tu camino,</a:t>
            </a:r>
          </a:p>
          <a:p>
            <a:r>
              <a:rPr lang="es-PE" sz="3600" b="1" dirty="0"/>
              <a:t>En todas las naciones tu salvación.</a:t>
            </a:r>
          </a:p>
          <a:p>
            <a:r>
              <a:rPr lang="es-PE" sz="3600" b="1" dirty="0" smtClean="0"/>
              <a:t>3 </a:t>
            </a:r>
            <a:r>
              <a:rPr lang="es-PE" sz="3600" b="1" dirty="0"/>
              <a:t>Te alaben los pueblos, oh Dios;</a:t>
            </a:r>
          </a:p>
          <a:p>
            <a:r>
              <a:rPr lang="es-PE" sz="3600" b="1" dirty="0"/>
              <a:t>Todos los pueblos te alaben.</a:t>
            </a:r>
            <a:endParaRPr lang="en-US" sz="3600" b="1"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Effect transition="in" filter="fade">
                                      <p:cBhvr>
                                        <p:cTn id="7" dur="500"/>
                                        <p:tgtEl>
                                          <p:spTgt spid="2">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4" end="4"/>
                                            </p:txEl>
                                          </p:spTgt>
                                        </p:tgtEl>
                                        <p:attrNameLst>
                                          <p:attrName>style.visibility</p:attrName>
                                        </p:attrNameLst>
                                      </p:cBhvr>
                                      <p:to>
                                        <p:strVal val="visible"/>
                                      </p:to>
                                    </p:set>
                                    <p:animEffect transition="in" filter="fade">
                                      <p:cBhvr>
                                        <p:cTn id="10" dur="500"/>
                                        <p:tgtEl>
                                          <p:spTgt spid="2">
                                            <p:txEl>
                                              <p:pRg st="4" end="4"/>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
                                            <p:txEl>
                                              <p:pRg st="5" end="5"/>
                                            </p:txEl>
                                          </p:spTgt>
                                        </p:tgtEl>
                                        <p:attrNameLst>
                                          <p:attrName>style.visibility</p:attrName>
                                        </p:attrNameLst>
                                      </p:cBhvr>
                                      <p:to>
                                        <p:strVal val="visible"/>
                                      </p:to>
                                    </p:set>
                                    <p:animEffect transition="in" filter="fade">
                                      <p:cBhvr>
                                        <p:cTn id="13" dur="500"/>
                                        <p:tgtEl>
                                          <p:spTgt spid="2">
                                            <p:txEl>
                                              <p:pRg st="5" end="5"/>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2">
                                            <p:txEl>
                                              <p:pRg st="6" end="6"/>
                                            </p:txEl>
                                          </p:spTgt>
                                        </p:tgtEl>
                                        <p:attrNameLst>
                                          <p:attrName>style.visibility</p:attrName>
                                        </p:attrNameLst>
                                      </p:cBhvr>
                                      <p:to>
                                        <p:strVal val="visible"/>
                                      </p:to>
                                    </p:set>
                                    <p:animEffect transition="in" filter="fade">
                                      <p:cBhvr>
                                        <p:cTn id="16"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381000"/>
            <a:ext cx="6096000" cy="3016210"/>
          </a:xfrm>
          <a:prstGeom prst="rect">
            <a:avLst/>
          </a:prstGeom>
          <a:noFill/>
        </p:spPr>
        <p:txBody>
          <a:bodyPr wrap="square" rtlCol="0">
            <a:spAutoFit/>
          </a:bodyPr>
          <a:lstStyle/>
          <a:p>
            <a:r>
              <a:rPr lang="es-PE" sz="3600" b="1" dirty="0" smtClean="0"/>
              <a:t>Nuestra bendición debe </a:t>
            </a:r>
            <a:r>
              <a:rPr lang="es-PE" sz="5400" b="1" dirty="0"/>
              <a:t>fluir </a:t>
            </a:r>
            <a:r>
              <a:rPr lang="es-PE" sz="3600" b="1" dirty="0" smtClean="0"/>
              <a:t>en </a:t>
            </a:r>
            <a:r>
              <a:rPr lang="es-PE" sz="3600" b="1" dirty="0"/>
              <a:t>otros</a:t>
            </a:r>
            <a:r>
              <a:rPr lang="es-PE" sz="3600" b="1" dirty="0" smtClean="0"/>
              <a:t>.</a:t>
            </a:r>
          </a:p>
          <a:p>
            <a:endParaRPr lang="es-PE" sz="2800" b="1" dirty="0"/>
          </a:p>
          <a:p>
            <a:r>
              <a:rPr lang="es-PE" sz="3600" b="1" i="1" dirty="0"/>
              <a:t>Somos bendecidos </a:t>
            </a:r>
            <a:r>
              <a:rPr lang="es-PE" sz="3600" b="1" i="1" dirty="0" smtClean="0"/>
              <a:t/>
            </a:r>
            <a:br>
              <a:rPr lang="es-PE" sz="3600" b="1" i="1" dirty="0" smtClean="0"/>
            </a:br>
            <a:r>
              <a:rPr lang="es-PE" sz="3600" b="1" i="1" dirty="0" smtClean="0"/>
              <a:t>para </a:t>
            </a:r>
            <a:r>
              <a:rPr lang="es-PE" sz="3600" b="1" i="1" dirty="0"/>
              <a:t>bendecir. </a:t>
            </a:r>
            <a:endParaRPr lang="en-US" sz="3600" b="1" dirty="0"/>
          </a:p>
        </p:txBody>
      </p:sp>
      <p:pic>
        <p:nvPicPr>
          <p:cNvPr id="3" name="Picture 5" descr="half rainbow.png"/>
          <p:cNvPicPr>
            <a:picLocks noChangeAspect="1"/>
          </p:cNvPicPr>
          <p:nvPr/>
        </p:nvPicPr>
        <p:blipFill>
          <a:blip r:embed="rId3" cstate="print"/>
          <a:srcRect t="7063" r="11375" b="6848"/>
          <a:stretch>
            <a:fillRect/>
          </a:stretch>
        </p:blipFill>
        <p:spPr bwMode="auto">
          <a:xfrm rot="899804">
            <a:off x="7259349" y="-235115"/>
            <a:ext cx="2682725" cy="2866204"/>
          </a:xfrm>
          <a:prstGeom prst="rect">
            <a:avLst/>
          </a:prstGeom>
          <a:noFill/>
          <a:ln w="9525">
            <a:noFill/>
            <a:miter lim="800000"/>
            <a:headEnd/>
            <a:tailEnd/>
          </a:ln>
        </p:spPr>
      </p:pic>
      <p:grpSp>
        <p:nvGrpSpPr>
          <p:cNvPr id="4" name="Group 3"/>
          <p:cNvGrpSpPr/>
          <p:nvPr/>
        </p:nvGrpSpPr>
        <p:grpSpPr>
          <a:xfrm>
            <a:off x="5285207" y="1817787"/>
            <a:ext cx="3352800" cy="1730375"/>
            <a:chOff x="623887" y="4746625"/>
            <a:chExt cx="3719513" cy="1958975"/>
          </a:xfrm>
        </p:grpSpPr>
        <p:sp>
          <p:nvSpPr>
            <p:cNvPr id="5" name="Oval 4"/>
            <p:cNvSpPr/>
            <p:nvPr/>
          </p:nvSpPr>
          <p:spPr>
            <a:xfrm rot="20198060">
              <a:off x="2133600" y="4873625"/>
              <a:ext cx="1254125" cy="12922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6" name="Oval 5"/>
            <p:cNvSpPr/>
            <p:nvPr/>
          </p:nvSpPr>
          <p:spPr>
            <a:xfrm>
              <a:off x="2963863" y="5540375"/>
              <a:ext cx="914400" cy="9144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pic>
          <p:nvPicPr>
            <p:cNvPr id="7" name="Picture 3" descr="cloud8.png"/>
            <p:cNvPicPr>
              <a:picLocks noChangeAspect="1"/>
            </p:cNvPicPr>
            <p:nvPr/>
          </p:nvPicPr>
          <p:blipFill>
            <a:blip r:embed="rId4" cstate="print"/>
            <a:srcRect/>
            <a:stretch>
              <a:fillRect/>
            </a:stretch>
          </p:blipFill>
          <p:spPr bwMode="auto">
            <a:xfrm>
              <a:off x="623887" y="4746625"/>
              <a:ext cx="3719513" cy="1958975"/>
            </a:xfrm>
            <a:prstGeom prst="rect">
              <a:avLst/>
            </a:prstGeom>
            <a:noFill/>
            <a:ln w="9525">
              <a:noFill/>
              <a:miter lim="800000"/>
              <a:headEnd/>
              <a:tailEnd/>
            </a:ln>
          </p:spPr>
        </p:pic>
      </p:grpSp>
      <p:pic>
        <p:nvPicPr>
          <p:cNvPr id="8" name="Picture 5" descr="half rainbow.png"/>
          <p:cNvPicPr>
            <a:picLocks noChangeAspect="1"/>
          </p:cNvPicPr>
          <p:nvPr/>
        </p:nvPicPr>
        <p:blipFill>
          <a:blip r:embed="rId3" cstate="print"/>
          <a:srcRect t="7063" r="11375" b="6848"/>
          <a:stretch>
            <a:fillRect/>
          </a:stretch>
        </p:blipFill>
        <p:spPr bwMode="auto">
          <a:xfrm rot="899804">
            <a:off x="3421942" y="2736686"/>
            <a:ext cx="2682725" cy="2866204"/>
          </a:xfrm>
          <a:prstGeom prst="rect">
            <a:avLst/>
          </a:prstGeom>
          <a:noFill/>
          <a:ln w="9525">
            <a:noFill/>
            <a:miter lim="800000"/>
            <a:headEnd/>
            <a:tailEnd/>
          </a:ln>
        </p:spPr>
      </p:pic>
      <p:grpSp>
        <p:nvGrpSpPr>
          <p:cNvPr id="9" name="Group 8"/>
          <p:cNvGrpSpPr/>
          <p:nvPr/>
        </p:nvGrpSpPr>
        <p:grpSpPr>
          <a:xfrm>
            <a:off x="1447800" y="4789588"/>
            <a:ext cx="3352800" cy="1730375"/>
            <a:chOff x="623887" y="4746625"/>
            <a:chExt cx="3719513" cy="1958975"/>
          </a:xfrm>
        </p:grpSpPr>
        <p:sp>
          <p:nvSpPr>
            <p:cNvPr id="10" name="Oval 9"/>
            <p:cNvSpPr/>
            <p:nvPr/>
          </p:nvSpPr>
          <p:spPr>
            <a:xfrm rot="20198060">
              <a:off x="2133600" y="4873625"/>
              <a:ext cx="1254125" cy="12922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11" name="Oval 10"/>
            <p:cNvSpPr/>
            <p:nvPr/>
          </p:nvSpPr>
          <p:spPr>
            <a:xfrm>
              <a:off x="2963863" y="5540375"/>
              <a:ext cx="914400" cy="9144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pic>
          <p:nvPicPr>
            <p:cNvPr id="12" name="Picture 3" descr="cloud8.png"/>
            <p:cNvPicPr>
              <a:picLocks noChangeAspect="1"/>
            </p:cNvPicPr>
            <p:nvPr/>
          </p:nvPicPr>
          <p:blipFill>
            <a:blip r:embed="rId4" cstate="print"/>
            <a:srcRect/>
            <a:stretch>
              <a:fillRect/>
            </a:stretch>
          </p:blipFill>
          <p:spPr bwMode="auto">
            <a:xfrm>
              <a:off x="623887" y="4746625"/>
              <a:ext cx="3719513" cy="1958975"/>
            </a:xfrm>
            <a:prstGeom prst="rect">
              <a:avLst/>
            </a:prstGeom>
            <a:noFill/>
            <a:ln w="9525">
              <a:noFill/>
              <a:miter lim="800000"/>
              <a:headEnd/>
              <a:tailEnd/>
            </a:ln>
          </p:spPr>
        </p:pic>
      </p:grpSp>
      <p:sp>
        <p:nvSpPr>
          <p:cNvPr id="13" name="TextBox 12"/>
          <p:cNvSpPr txBox="1"/>
          <p:nvPr/>
        </p:nvSpPr>
        <p:spPr>
          <a:xfrm>
            <a:off x="5486400" y="4114800"/>
            <a:ext cx="3429000" cy="2308324"/>
          </a:xfrm>
          <a:prstGeom prst="rect">
            <a:avLst/>
          </a:prstGeom>
          <a:noFill/>
        </p:spPr>
        <p:txBody>
          <a:bodyPr wrap="square" rtlCol="0">
            <a:spAutoFit/>
          </a:bodyPr>
          <a:lstStyle/>
          <a:p>
            <a:r>
              <a:rPr lang="es-PE" sz="3600" b="1" i="1" dirty="0" smtClean="0"/>
              <a:t>Dios quiere compartir Su bendición con todo el mundo.</a:t>
            </a:r>
            <a:endParaRPr lang="en-US" sz="3600" b="1" dirty="0" smtClean="0"/>
          </a:p>
        </p:txBody>
      </p:sp>
      <p:pic>
        <p:nvPicPr>
          <p:cNvPr id="14" name="Picture 4" descr="golden_globe_spinning_example"/>
          <p:cNvPicPr>
            <a:picLocks noChangeAspect="1" noChangeArrowheads="1" noCrop="1"/>
          </p:cNvPicPr>
          <p:nvPr/>
        </p:nvPicPr>
        <p:blipFill>
          <a:blip r:embed="rId5" cstate="print"/>
          <a:srcRect/>
          <a:stretch>
            <a:fillRect/>
          </a:stretch>
        </p:blipFill>
        <p:spPr bwMode="auto">
          <a:xfrm>
            <a:off x="8001000" y="3886200"/>
            <a:ext cx="990600" cy="9906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 y="3733800"/>
            <a:ext cx="8686800" cy="2308324"/>
          </a:xfrm>
          <a:prstGeom prst="rect">
            <a:avLst/>
          </a:prstGeom>
          <a:noFill/>
        </p:spPr>
        <p:txBody>
          <a:bodyPr wrap="square" rtlCol="0">
            <a:spAutoFit/>
          </a:bodyPr>
          <a:lstStyle/>
          <a:p>
            <a:r>
              <a:rPr lang="es-PE" sz="3600" dirty="0" smtClean="0"/>
              <a:t>Los Israelitas no cumplieron su misión,</a:t>
            </a:r>
          </a:p>
          <a:p>
            <a:pPr algn="r"/>
            <a:r>
              <a:rPr lang="es-PE" sz="3600" dirty="0" smtClean="0"/>
              <a:t>entonces Dios nos la dio.</a:t>
            </a:r>
            <a:endParaRPr lang="en-US" sz="3600" dirty="0" smtClean="0"/>
          </a:p>
          <a:p>
            <a:r>
              <a:rPr lang="es-PE" sz="3600" dirty="0" smtClean="0">
                <a:solidFill>
                  <a:srgbClr val="FF0000"/>
                </a:solidFill>
              </a:rPr>
              <a:t>Los fariseos no cumplieron su rol, </a:t>
            </a:r>
          </a:p>
          <a:p>
            <a:pPr algn="r"/>
            <a:r>
              <a:rPr lang="es-PE" sz="3600" dirty="0" smtClean="0">
                <a:solidFill>
                  <a:srgbClr val="FF0000"/>
                </a:solidFill>
              </a:rPr>
              <a:t>entonces Dios le dio a Su Iglesia.</a:t>
            </a:r>
            <a:endParaRPr lang="en-US" sz="3600" dirty="0" smtClean="0">
              <a:solidFill>
                <a:srgbClr val="FF0000"/>
              </a:solidFill>
            </a:endParaRPr>
          </a:p>
        </p:txBody>
      </p:sp>
      <p:pic>
        <p:nvPicPr>
          <p:cNvPr id="4" name="Picture 5" descr="half rainbow.png"/>
          <p:cNvPicPr>
            <a:picLocks noChangeAspect="1"/>
          </p:cNvPicPr>
          <p:nvPr/>
        </p:nvPicPr>
        <p:blipFill>
          <a:blip r:embed="rId3" cstate="print"/>
          <a:srcRect t="7063" r="11375" b="6848"/>
          <a:stretch>
            <a:fillRect/>
          </a:stretch>
        </p:blipFill>
        <p:spPr bwMode="auto">
          <a:xfrm rot="899804">
            <a:off x="7259349" y="-235115"/>
            <a:ext cx="2682725" cy="2866204"/>
          </a:xfrm>
          <a:prstGeom prst="rect">
            <a:avLst/>
          </a:prstGeom>
          <a:noFill/>
          <a:ln w="9525">
            <a:noFill/>
            <a:miter lim="800000"/>
            <a:headEnd/>
            <a:tailEnd/>
          </a:ln>
        </p:spPr>
      </p:pic>
      <p:grpSp>
        <p:nvGrpSpPr>
          <p:cNvPr id="5" name="Group 4"/>
          <p:cNvGrpSpPr/>
          <p:nvPr/>
        </p:nvGrpSpPr>
        <p:grpSpPr>
          <a:xfrm>
            <a:off x="5285207" y="1817787"/>
            <a:ext cx="3352800" cy="1730375"/>
            <a:chOff x="623887" y="4746625"/>
            <a:chExt cx="3719513" cy="1958975"/>
          </a:xfrm>
        </p:grpSpPr>
        <p:sp>
          <p:nvSpPr>
            <p:cNvPr id="6" name="Oval 5"/>
            <p:cNvSpPr/>
            <p:nvPr/>
          </p:nvSpPr>
          <p:spPr>
            <a:xfrm rot="20198060">
              <a:off x="2133600" y="4873625"/>
              <a:ext cx="1254125" cy="12922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7" name="Oval 6"/>
            <p:cNvSpPr/>
            <p:nvPr/>
          </p:nvSpPr>
          <p:spPr>
            <a:xfrm>
              <a:off x="2963863" y="5540375"/>
              <a:ext cx="914400" cy="9144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pic>
          <p:nvPicPr>
            <p:cNvPr id="8" name="Picture 3" descr="cloud8.png"/>
            <p:cNvPicPr>
              <a:picLocks noChangeAspect="1"/>
            </p:cNvPicPr>
            <p:nvPr/>
          </p:nvPicPr>
          <p:blipFill>
            <a:blip r:embed="rId4" cstate="print"/>
            <a:srcRect/>
            <a:stretch>
              <a:fillRect/>
            </a:stretch>
          </p:blipFill>
          <p:spPr bwMode="auto">
            <a:xfrm>
              <a:off x="623887" y="4746625"/>
              <a:ext cx="3719513" cy="1958975"/>
            </a:xfrm>
            <a:prstGeom prst="rect">
              <a:avLst/>
            </a:prstGeom>
            <a:noFill/>
            <a:ln w="9525">
              <a:noFill/>
              <a:miter lim="800000"/>
              <a:headEnd/>
              <a:tailEnd/>
            </a:ln>
          </p:spPr>
        </p:pic>
      </p:grpSp>
      <p:sp>
        <p:nvSpPr>
          <p:cNvPr id="9" name="TextBox 8"/>
          <p:cNvSpPr txBox="1"/>
          <p:nvPr/>
        </p:nvSpPr>
        <p:spPr>
          <a:xfrm>
            <a:off x="152400" y="762000"/>
            <a:ext cx="5638800" cy="2123658"/>
          </a:xfrm>
          <a:prstGeom prst="rect">
            <a:avLst/>
          </a:prstGeom>
          <a:noFill/>
        </p:spPr>
        <p:txBody>
          <a:bodyPr wrap="square" rtlCol="0">
            <a:spAutoFit/>
          </a:bodyPr>
          <a:lstStyle/>
          <a:p>
            <a:pPr algn="ctr"/>
            <a:r>
              <a:rPr lang="es-PE" sz="4400" b="1" dirty="0" smtClean="0"/>
              <a:t>La gente llamada </a:t>
            </a:r>
          </a:p>
          <a:p>
            <a:pPr algn="ctr"/>
            <a:r>
              <a:rPr lang="es-PE" sz="4400" b="1" dirty="0" smtClean="0"/>
              <a:t>no cumple con su misión.</a:t>
            </a:r>
          </a:p>
        </p:txBody>
      </p:sp>
    </p:spTree>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304800"/>
            <a:ext cx="6137587" cy="2862322"/>
          </a:xfrm>
          <a:prstGeom prst="rect">
            <a:avLst/>
          </a:prstGeom>
          <a:noFill/>
        </p:spPr>
        <p:txBody>
          <a:bodyPr wrap="square" rtlCol="0">
            <a:spAutoFit/>
          </a:bodyPr>
          <a:lstStyle/>
          <a:p>
            <a:pPr algn="ctr"/>
            <a:r>
              <a:rPr lang="es-PE" sz="6000" b="1" dirty="0"/>
              <a:t>¿Su iglesia cumple con la misión de Dios?</a:t>
            </a:r>
          </a:p>
        </p:txBody>
      </p:sp>
      <p:pic>
        <p:nvPicPr>
          <p:cNvPr id="3" name="Picture 5" descr="half rainbow.png"/>
          <p:cNvPicPr>
            <a:picLocks noChangeAspect="1"/>
          </p:cNvPicPr>
          <p:nvPr/>
        </p:nvPicPr>
        <p:blipFill>
          <a:blip r:embed="rId2" cstate="print"/>
          <a:srcRect t="7063" r="11375" b="6848"/>
          <a:stretch>
            <a:fillRect/>
          </a:stretch>
        </p:blipFill>
        <p:spPr bwMode="auto">
          <a:xfrm rot="899804">
            <a:off x="7421636" y="267806"/>
            <a:ext cx="2682725" cy="2866204"/>
          </a:xfrm>
          <a:prstGeom prst="rect">
            <a:avLst/>
          </a:prstGeom>
          <a:noFill/>
          <a:ln w="9525">
            <a:noFill/>
            <a:miter lim="800000"/>
            <a:headEnd/>
            <a:tailEnd/>
          </a:ln>
        </p:spPr>
      </p:pic>
      <p:grpSp>
        <p:nvGrpSpPr>
          <p:cNvPr id="4" name="Group 3"/>
          <p:cNvGrpSpPr/>
          <p:nvPr/>
        </p:nvGrpSpPr>
        <p:grpSpPr>
          <a:xfrm>
            <a:off x="5447494" y="2320708"/>
            <a:ext cx="3352800" cy="1730375"/>
            <a:chOff x="623887" y="4746625"/>
            <a:chExt cx="3719513" cy="1958975"/>
          </a:xfrm>
        </p:grpSpPr>
        <p:sp>
          <p:nvSpPr>
            <p:cNvPr id="5" name="Oval 4"/>
            <p:cNvSpPr/>
            <p:nvPr/>
          </p:nvSpPr>
          <p:spPr>
            <a:xfrm rot="20198060">
              <a:off x="2133600" y="4873625"/>
              <a:ext cx="1254125" cy="12922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6" name="Oval 5"/>
            <p:cNvSpPr/>
            <p:nvPr/>
          </p:nvSpPr>
          <p:spPr>
            <a:xfrm>
              <a:off x="2963863" y="5540375"/>
              <a:ext cx="914400" cy="9144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pic>
          <p:nvPicPr>
            <p:cNvPr id="7" name="Picture 3" descr="cloud8.png"/>
            <p:cNvPicPr>
              <a:picLocks noChangeAspect="1"/>
            </p:cNvPicPr>
            <p:nvPr/>
          </p:nvPicPr>
          <p:blipFill>
            <a:blip r:embed="rId3" cstate="print"/>
            <a:srcRect/>
            <a:stretch>
              <a:fillRect/>
            </a:stretch>
          </p:blipFill>
          <p:spPr bwMode="auto">
            <a:xfrm>
              <a:off x="623887" y="4746625"/>
              <a:ext cx="3719513" cy="1958975"/>
            </a:xfrm>
            <a:prstGeom prst="rect">
              <a:avLst/>
            </a:prstGeom>
            <a:noFill/>
            <a:ln w="9525">
              <a:noFill/>
              <a:miter lim="800000"/>
              <a:headEnd/>
              <a:tailEnd/>
            </a:ln>
          </p:spPr>
        </p:pic>
      </p:grpSp>
      <p:pic>
        <p:nvPicPr>
          <p:cNvPr id="8" name="Picture 5" descr="half rainbow.png"/>
          <p:cNvPicPr>
            <a:picLocks noChangeAspect="1"/>
          </p:cNvPicPr>
          <p:nvPr/>
        </p:nvPicPr>
        <p:blipFill>
          <a:blip r:embed="rId2" cstate="print"/>
          <a:srcRect t="7063" r="11375" b="6848"/>
          <a:stretch>
            <a:fillRect/>
          </a:stretch>
        </p:blipFill>
        <p:spPr bwMode="auto">
          <a:xfrm rot="899804">
            <a:off x="3584229" y="3239607"/>
            <a:ext cx="2682725" cy="2866204"/>
          </a:xfrm>
          <a:prstGeom prst="rect">
            <a:avLst/>
          </a:prstGeom>
          <a:noFill/>
          <a:ln w="9525">
            <a:noFill/>
            <a:miter lim="800000"/>
            <a:headEnd/>
            <a:tailEnd/>
          </a:ln>
        </p:spPr>
      </p:pic>
      <p:grpSp>
        <p:nvGrpSpPr>
          <p:cNvPr id="9" name="Group 8"/>
          <p:cNvGrpSpPr/>
          <p:nvPr/>
        </p:nvGrpSpPr>
        <p:grpSpPr>
          <a:xfrm>
            <a:off x="1610087" y="5292509"/>
            <a:ext cx="3352800" cy="1730375"/>
            <a:chOff x="623887" y="4746625"/>
            <a:chExt cx="3719513" cy="1958975"/>
          </a:xfrm>
        </p:grpSpPr>
        <p:sp>
          <p:nvSpPr>
            <p:cNvPr id="10" name="Oval 9"/>
            <p:cNvSpPr/>
            <p:nvPr/>
          </p:nvSpPr>
          <p:spPr>
            <a:xfrm rot="20198060">
              <a:off x="2133600" y="4873625"/>
              <a:ext cx="1254125" cy="12922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11" name="Oval 10"/>
            <p:cNvSpPr/>
            <p:nvPr/>
          </p:nvSpPr>
          <p:spPr>
            <a:xfrm>
              <a:off x="2963863" y="5540375"/>
              <a:ext cx="914400" cy="9144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pic>
          <p:nvPicPr>
            <p:cNvPr id="12" name="Picture 3" descr="cloud8.png"/>
            <p:cNvPicPr>
              <a:picLocks noChangeAspect="1"/>
            </p:cNvPicPr>
            <p:nvPr/>
          </p:nvPicPr>
          <p:blipFill>
            <a:blip r:embed="rId3" cstate="print"/>
            <a:srcRect/>
            <a:stretch>
              <a:fillRect/>
            </a:stretch>
          </p:blipFill>
          <p:spPr bwMode="auto">
            <a:xfrm>
              <a:off x="623887" y="4746625"/>
              <a:ext cx="3719513" cy="1958975"/>
            </a:xfrm>
            <a:prstGeom prst="rect">
              <a:avLst/>
            </a:prstGeom>
            <a:noFill/>
            <a:ln w="9525">
              <a:noFill/>
              <a:miter lim="800000"/>
              <a:headEnd/>
              <a:tailEnd/>
            </a:ln>
          </p:spPr>
        </p:pic>
      </p:grpSp>
    </p:spTree>
    <p:extLst>
      <p:ext uri="{BB962C8B-B14F-4D97-AF65-F5344CB8AC3E}">
        <p14:creationId xmlns:p14="http://schemas.microsoft.com/office/powerpoint/2010/main" val="3501148509"/>
      </p:ext>
    </p:extLst>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638800" y="228600"/>
            <a:ext cx="3200400" cy="5509200"/>
          </a:xfrm>
          <a:prstGeom prst="rect">
            <a:avLst/>
          </a:prstGeom>
          <a:noFill/>
        </p:spPr>
        <p:txBody>
          <a:bodyPr wrap="square" rtlCol="0">
            <a:spAutoFit/>
          </a:bodyPr>
          <a:lstStyle/>
          <a:p>
            <a:pPr algn="ctr"/>
            <a:r>
              <a:rPr lang="es-PE" sz="4400" b="1" dirty="0" smtClean="0"/>
              <a:t>La iglesia es responsable por la Gran Comisión, pero es más fácil quedarnos cómodos.</a:t>
            </a:r>
            <a:endParaRPr lang="en-US" sz="4400" b="1" dirty="0" smtClean="0"/>
          </a:p>
        </p:txBody>
      </p:sp>
      <p:pic>
        <p:nvPicPr>
          <p:cNvPr id="3" name="Picture 5" descr="tv"/>
          <p:cNvPicPr>
            <a:picLocks noChangeAspect="1" noChangeArrowheads="1"/>
          </p:cNvPicPr>
          <p:nvPr/>
        </p:nvPicPr>
        <p:blipFill>
          <a:blip r:embed="rId3" cstate="print">
            <a:lum bright="6000"/>
          </a:blip>
          <a:srcRect/>
          <a:stretch>
            <a:fillRect/>
          </a:stretch>
        </p:blipFill>
        <p:spPr bwMode="auto">
          <a:xfrm>
            <a:off x="0" y="-4027"/>
            <a:ext cx="5410199" cy="6862027"/>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2471" y="379095"/>
            <a:ext cx="3185160" cy="6040115"/>
          </a:xfrm>
          <a:prstGeom prst="rect">
            <a:avLst/>
          </a:prstGeom>
          <a:noFill/>
        </p:spPr>
        <p:txBody>
          <a:bodyPr wrap="square" rtlCol="0">
            <a:spAutoFit/>
          </a:bodyPr>
          <a:lstStyle/>
          <a:p>
            <a:r>
              <a:rPr lang="es-PE" sz="2400" b="1" u="sng" dirty="0" smtClean="0"/>
              <a:t>Hechos 1:8:</a:t>
            </a:r>
          </a:p>
          <a:p>
            <a:endParaRPr lang="en-US" sz="1050" b="1" u="sng" dirty="0" smtClean="0"/>
          </a:p>
          <a:p>
            <a:r>
              <a:rPr lang="es-PE" sz="3000" dirty="0"/>
              <a:t>… </a:t>
            </a:r>
            <a:r>
              <a:rPr lang="es-ES" sz="3200" dirty="0"/>
              <a:t>Pero cuando venga sobre ustedes el Espíritu Santo recibirán poder, y serán mis testigos en </a:t>
            </a:r>
            <a:r>
              <a:rPr lang="es-ES" sz="3200" b="1" dirty="0"/>
              <a:t>Jerusalén</a:t>
            </a:r>
            <a:r>
              <a:rPr lang="es-ES" sz="3200" dirty="0"/>
              <a:t>, en </a:t>
            </a:r>
            <a:r>
              <a:rPr lang="es-ES" sz="3200" b="1" dirty="0"/>
              <a:t>Judea</a:t>
            </a:r>
            <a:r>
              <a:rPr lang="es-ES" sz="3200" dirty="0"/>
              <a:t>, en </a:t>
            </a:r>
            <a:r>
              <a:rPr lang="es-ES" sz="3200" b="1" dirty="0"/>
              <a:t>Samaria</a:t>
            </a:r>
            <a:r>
              <a:rPr lang="es-ES" sz="3200" dirty="0"/>
              <a:t>, y hasta </a:t>
            </a:r>
            <a:r>
              <a:rPr lang="es-ES" sz="3200" b="1" dirty="0"/>
              <a:t>lo último </a:t>
            </a:r>
            <a:r>
              <a:rPr lang="es-ES" sz="3200" dirty="0"/>
              <a:t>de la tierra.»</a:t>
            </a:r>
            <a:endParaRPr lang="en-US" sz="3200" dirty="0"/>
          </a:p>
        </p:txBody>
      </p:sp>
      <p:pic>
        <p:nvPicPr>
          <p:cNvPr id="3" name="Picture 2" descr="C:\SIM SP Comm\Spanish talks\Congreso misionero AQP\graphics y videos\300px-Map_Hasmonean_Kingdom-es.svg.png"/>
          <p:cNvPicPr>
            <a:picLocks noChangeAspect="1" noChangeArrowheads="1"/>
          </p:cNvPicPr>
          <p:nvPr/>
        </p:nvPicPr>
        <p:blipFill>
          <a:blip r:embed="rId3" cstate="print"/>
          <a:srcRect l="5556" t="6999" b="5167"/>
          <a:stretch>
            <a:fillRect/>
          </a:stretch>
        </p:blipFill>
        <p:spPr bwMode="auto">
          <a:xfrm>
            <a:off x="3352800" y="0"/>
            <a:ext cx="5791200" cy="6858000"/>
          </a:xfrm>
          <a:prstGeom prst="rect">
            <a:avLst/>
          </a:prstGeom>
          <a:noFill/>
        </p:spPr>
      </p:pic>
      <p:sp>
        <p:nvSpPr>
          <p:cNvPr id="4" name="Rectangle 3"/>
          <p:cNvSpPr/>
          <p:nvPr/>
        </p:nvSpPr>
        <p:spPr>
          <a:xfrm>
            <a:off x="3352800" y="0"/>
            <a:ext cx="2514600" cy="12192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Multiply 4"/>
          <p:cNvSpPr/>
          <p:nvPr/>
        </p:nvSpPr>
        <p:spPr>
          <a:xfrm>
            <a:off x="6629400" y="4343400"/>
            <a:ext cx="304800" cy="381000"/>
          </a:xfrm>
          <a:prstGeom prst="mathMultiply">
            <a:avLst/>
          </a:prstGeom>
          <a:solidFill>
            <a:srgbClr val="FF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5943600" y="3733800"/>
            <a:ext cx="1676400" cy="1524000"/>
          </a:xfrm>
          <a:prstGeom prst="ellipse">
            <a:avLst/>
          </a:prstGeom>
          <a:no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5638800" y="1447800"/>
            <a:ext cx="2209800" cy="2438400"/>
          </a:xfrm>
          <a:prstGeom prst="ellipse">
            <a:avLst/>
          </a:prstGeom>
          <a:noFill/>
          <a:ln w="508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3200400" y="-304800"/>
            <a:ext cx="6172200" cy="7467600"/>
          </a:xfrm>
          <a:prstGeom prst="ellipse">
            <a:avLst/>
          </a:prstGeom>
          <a:noFill/>
          <a:ln w="508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p:cNvCxnSpPr/>
          <p:nvPr/>
        </p:nvCxnSpPr>
        <p:spPr>
          <a:xfrm>
            <a:off x="2362200" y="4343400"/>
            <a:ext cx="3924300" cy="38100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a:endCxn id="6" idx="2"/>
          </p:cNvCxnSpPr>
          <p:nvPr/>
        </p:nvCxnSpPr>
        <p:spPr>
          <a:xfrm>
            <a:off x="1295400" y="4495800"/>
            <a:ext cx="4648200" cy="0"/>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1600200" y="2971800"/>
            <a:ext cx="4343400" cy="2057400"/>
          </a:xfrm>
          <a:prstGeom prst="straightConnector1">
            <a:avLst/>
          </a:prstGeom>
          <a:ln w="57150">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2819400" y="5105400"/>
            <a:ext cx="533400" cy="571500"/>
          </a:xfrm>
          <a:prstGeom prst="straightConnector1">
            <a:avLst/>
          </a:prstGeom>
          <a:ln w="571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2819400" y="5676900"/>
            <a:ext cx="990600" cy="114300"/>
          </a:xfrm>
          <a:prstGeom prst="straightConnector1">
            <a:avLst/>
          </a:prstGeom>
          <a:ln w="57150">
            <a:solidFill>
              <a:srgbClr val="C0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Effect transition="in" filter="fade">
                                      <p:cBhvr>
                                        <p:cTn id="9" dur="1000"/>
                                        <p:tgtEl>
                                          <p:spTgt spid="11"/>
                                        </p:tgtEl>
                                      </p:cBhvr>
                                    </p:animEffect>
                                  </p:childTnLst>
                                </p:cTn>
                              </p:par>
                            </p:childTnLst>
                          </p:cTn>
                        </p:par>
                        <p:par>
                          <p:cTn id="10" fill="hold">
                            <p:stCondLst>
                              <p:cond delay="1000"/>
                            </p:stCondLst>
                            <p:childTnLst>
                              <p:par>
                                <p:cTn id="11" presetID="53"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ppt_w</p:attrName>
                                        </p:attrNameLst>
                                      </p:cBhvr>
                                      <p:tavLst>
                                        <p:tav tm="0">
                                          <p:val>
                                            <p:fltVal val="0"/>
                                          </p:val>
                                        </p:tav>
                                        <p:tav tm="100000">
                                          <p:val>
                                            <p:strVal val="#ppt_w"/>
                                          </p:val>
                                        </p:tav>
                                      </p:tavLst>
                                    </p:anim>
                                    <p:anim calcmode="lin" valueType="num">
                                      <p:cBhvr>
                                        <p:cTn id="14" dur="1000" fill="hold"/>
                                        <p:tgtEl>
                                          <p:spTgt spid="6"/>
                                        </p:tgtEl>
                                        <p:attrNameLst>
                                          <p:attrName>ppt_h</p:attrName>
                                        </p:attrNameLst>
                                      </p:cBhvr>
                                      <p:tavLst>
                                        <p:tav tm="0">
                                          <p:val>
                                            <p:fltVal val="0"/>
                                          </p:val>
                                        </p:tav>
                                        <p:tav tm="100000">
                                          <p:val>
                                            <p:strVal val="#ppt_h"/>
                                          </p:val>
                                        </p:tav>
                                      </p:tavLst>
                                    </p:anim>
                                    <p:animEffect transition="in" filter="fade">
                                      <p:cBhvr>
                                        <p:cTn id="15" dur="1000"/>
                                        <p:tgtEl>
                                          <p:spTgt spid="6"/>
                                        </p:tgtEl>
                                      </p:cBhvr>
                                    </p:animEffect>
                                  </p:childTnLst>
                                </p:cTn>
                              </p:par>
                            </p:childTnLst>
                          </p:cTn>
                        </p:par>
                        <p:par>
                          <p:cTn id="16" fill="hold">
                            <p:stCondLst>
                              <p:cond delay="2000"/>
                            </p:stCondLst>
                            <p:childTnLst>
                              <p:par>
                                <p:cTn id="17" presetID="53" presetClass="entr" presetSubtype="0" fill="hold" nodeType="after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1000" fill="hold"/>
                                        <p:tgtEl>
                                          <p:spTgt spid="15"/>
                                        </p:tgtEl>
                                        <p:attrNameLst>
                                          <p:attrName>ppt_w</p:attrName>
                                        </p:attrNameLst>
                                      </p:cBhvr>
                                      <p:tavLst>
                                        <p:tav tm="0">
                                          <p:val>
                                            <p:fltVal val="0"/>
                                          </p:val>
                                        </p:tav>
                                        <p:tav tm="100000">
                                          <p:val>
                                            <p:strVal val="#ppt_w"/>
                                          </p:val>
                                        </p:tav>
                                      </p:tavLst>
                                    </p:anim>
                                    <p:anim calcmode="lin" valueType="num">
                                      <p:cBhvr>
                                        <p:cTn id="20" dur="1000" fill="hold"/>
                                        <p:tgtEl>
                                          <p:spTgt spid="15"/>
                                        </p:tgtEl>
                                        <p:attrNameLst>
                                          <p:attrName>ppt_h</p:attrName>
                                        </p:attrNameLst>
                                      </p:cBhvr>
                                      <p:tavLst>
                                        <p:tav tm="0">
                                          <p:val>
                                            <p:fltVal val="0"/>
                                          </p:val>
                                        </p:tav>
                                        <p:tav tm="100000">
                                          <p:val>
                                            <p:strVal val="#ppt_h"/>
                                          </p:val>
                                        </p:tav>
                                      </p:tavLst>
                                    </p:anim>
                                    <p:animEffect transition="in" filter="fade">
                                      <p:cBhvr>
                                        <p:cTn id="21" dur="1000"/>
                                        <p:tgtEl>
                                          <p:spTgt spid="15"/>
                                        </p:tgtEl>
                                      </p:cBhvr>
                                    </p:animEffect>
                                  </p:childTnLst>
                                </p:cTn>
                              </p:par>
                            </p:childTnLst>
                          </p:cTn>
                        </p:par>
                        <p:par>
                          <p:cTn id="22" fill="hold">
                            <p:stCondLst>
                              <p:cond delay="3000"/>
                            </p:stCondLst>
                            <p:childTnLst>
                              <p:par>
                                <p:cTn id="23" presetID="53" presetClass="entr" presetSubtype="0" fill="hold" grpId="0" nodeType="after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1000" fill="hold"/>
                                        <p:tgtEl>
                                          <p:spTgt spid="7"/>
                                        </p:tgtEl>
                                        <p:attrNameLst>
                                          <p:attrName>ppt_w</p:attrName>
                                        </p:attrNameLst>
                                      </p:cBhvr>
                                      <p:tavLst>
                                        <p:tav tm="0">
                                          <p:val>
                                            <p:fltVal val="0"/>
                                          </p:val>
                                        </p:tav>
                                        <p:tav tm="100000">
                                          <p:val>
                                            <p:strVal val="#ppt_w"/>
                                          </p:val>
                                        </p:tav>
                                      </p:tavLst>
                                    </p:anim>
                                    <p:anim calcmode="lin" valueType="num">
                                      <p:cBhvr>
                                        <p:cTn id="26" dur="1000" fill="hold"/>
                                        <p:tgtEl>
                                          <p:spTgt spid="7"/>
                                        </p:tgtEl>
                                        <p:attrNameLst>
                                          <p:attrName>ppt_h</p:attrName>
                                        </p:attrNameLst>
                                      </p:cBhvr>
                                      <p:tavLst>
                                        <p:tav tm="0">
                                          <p:val>
                                            <p:fltVal val="0"/>
                                          </p:val>
                                        </p:tav>
                                        <p:tav tm="100000">
                                          <p:val>
                                            <p:strVal val="#ppt_h"/>
                                          </p:val>
                                        </p:tav>
                                      </p:tavLst>
                                    </p:anim>
                                    <p:animEffect transition="in" filter="fade">
                                      <p:cBhvr>
                                        <p:cTn id="27" dur="1000"/>
                                        <p:tgtEl>
                                          <p:spTgt spid="7"/>
                                        </p:tgtEl>
                                      </p:cBhvr>
                                    </p:animEffect>
                                  </p:childTnLst>
                                </p:cTn>
                              </p:par>
                            </p:childTnLst>
                          </p:cTn>
                        </p:par>
                        <p:par>
                          <p:cTn id="28" fill="hold">
                            <p:stCondLst>
                              <p:cond delay="4000"/>
                            </p:stCondLst>
                            <p:childTnLst>
                              <p:par>
                                <p:cTn id="29" presetID="53" presetClass="entr" presetSubtype="0" fill="hold" grpId="0" nodeType="after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1000" fill="hold"/>
                                        <p:tgtEl>
                                          <p:spTgt spid="8"/>
                                        </p:tgtEl>
                                        <p:attrNameLst>
                                          <p:attrName>ppt_w</p:attrName>
                                        </p:attrNameLst>
                                      </p:cBhvr>
                                      <p:tavLst>
                                        <p:tav tm="0">
                                          <p:val>
                                            <p:fltVal val="0"/>
                                          </p:val>
                                        </p:tav>
                                        <p:tav tm="100000">
                                          <p:val>
                                            <p:strVal val="#ppt_w"/>
                                          </p:val>
                                        </p:tav>
                                      </p:tavLst>
                                    </p:anim>
                                    <p:anim calcmode="lin" valueType="num">
                                      <p:cBhvr>
                                        <p:cTn id="32" dur="1000" fill="hold"/>
                                        <p:tgtEl>
                                          <p:spTgt spid="8"/>
                                        </p:tgtEl>
                                        <p:attrNameLst>
                                          <p:attrName>ppt_h</p:attrName>
                                        </p:attrNameLst>
                                      </p:cBhvr>
                                      <p:tavLst>
                                        <p:tav tm="0">
                                          <p:val>
                                            <p:fltVal val="0"/>
                                          </p:val>
                                        </p:tav>
                                        <p:tav tm="100000">
                                          <p:val>
                                            <p:strVal val="#ppt_h"/>
                                          </p:val>
                                        </p:tav>
                                      </p:tavLst>
                                    </p:anim>
                                    <p:animEffect transition="in" filter="fade">
                                      <p:cBhvr>
                                        <p:cTn id="33" dur="1000"/>
                                        <p:tgtEl>
                                          <p:spTgt spid="8"/>
                                        </p:tgtEl>
                                      </p:cBhvr>
                                    </p:animEffect>
                                  </p:childTnLst>
                                </p:cTn>
                              </p:par>
                            </p:childTnLst>
                          </p:cTn>
                        </p:par>
                        <p:par>
                          <p:cTn id="34" fill="hold">
                            <p:stCondLst>
                              <p:cond delay="5000"/>
                            </p:stCondLst>
                            <p:childTnLst>
                              <p:par>
                                <p:cTn id="35" presetID="53" presetClass="entr" presetSubtype="0" fill="hold" nodeType="afterEffect">
                                  <p:stCondLst>
                                    <p:cond delay="0"/>
                                  </p:stCondLst>
                                  <p:childTnLst>
                                    <p:set>
                                      <p:cBhvr>
                                        <p:cTn id="36" dur="1" fill="hold">
                                          <p:stCondLst>
                                            <p:cond delay="0"/>
                                          </p:stCondLst>
                                        </p:cTn>
                                        <p:tgtEl>
                                          <p:spTgt spid="21"/>
                                        </p:tgtEl>
                                        <p:attrNameLst>
                                          <p:attrName>style.visibility</p:attrName>
                                        </p:attrNameLst>
                                      </p:cBhvr>
                                      <p:to>
                                        <p:strVal val="visible"/>
                                      </p:to>
                                    </p:set>
                                    <p:anim calcmode="lin" valueType="num">
                                      <p:cBhvr>
                                        <p:cTn id="37" dur="1000" fill="hold"/>
                                        <p:tgtEl>
                                          <p:spTgt spid="21"/>
                                        </p:tgtEl>
                                        <p:attrNameLst>
                                          <p:attrName>ppt_w</p:attrName>
                                        </p:attrNameLst>
                                      </p:cBhvr>
                                      <p:tavLst>
                                        <p:tav tm="0">
                                          <p:val>
                                            <p:fltVal val="0"/>
                                          </p:val>
                                        </p:tav>
                                        <p:tav tm="100000">
                                          <p:val>
                                            <p:strVal val="#ppt_w"/>
                                          </p:val>
                                        </p:tav>
                                      </p:tavLst>
                                    </p:anim>
                                    <p:anim calcmode="lin" valueType="num">
                                      <p:cBhvr>
                                        <p:cTn id="38" dur="1000" fill="hold"/>
                                        <p:tgtEl>
                                          <p:spTgt spid="21"/>
                                        </p:tgtEl>
                                        <p:attrNameLst>
                                          <p:attrName>ppt_h</p:attrName>
                                        </p:attrNameLst>
                                      </p:cBhvr>
                                      <p:tavLst>
                                        <p:tav tm="0">
                                          <p:val>
                                            <p:fltVal val="0"/>
                                          </p:val>
                                        </p:tav>
                                        <p:tav tm="100000">
                                          <p:val>
                                            <p:strVal val="#ppt_h"/>
                                          </p:val>
                                        </p:tav>
                                      </p:tavLst>
                                    </p:anim>
                                    <p:animEffect transition="in" filter="fade">
                                      <p:cBhvr>
                                        <p:cTn id="39" dur="1000"/>
                                        <p:tgtEl>
                                          <p:spTgt spid="21"/>
                                        </p:tgtEl>
                                      </p:cBhvr>
                                    </p:animEffect>
                                  </p:childTnLst>
                                </p:cTn>
                              </p:par>
                            </p:childTnLst>
                          </p:cTn>
                        </p:par>
                        <p:par>
                          <p:cTn id="40" fill="hold">
                            <p:stCondLst>
                              <p:cond delay="6000"/>
                            </p:stCondLst>
                            <p:childTnLst>
                              <p:par>
                                <p:cTn id="41" presetID="53" presetClass="entr" presetSubtype="0" fill="hold" nodeType="afterEffect">
                                  <p:stCondLst>
                                    <p:cond delay="0"/>
                                  </p:stCondLst>
                                  <p:childTnLst>
                                    <p:set>
                                      <p:cBhvr>
                                        <p:cTn id="42" dur="1" fill="hold">
                                          <p:stCondLst>
                                            <p:cond delay="0"/>
                                          </p:stCondLst>
                                        </p:cTn>
                                        <p:tgtEl>
                                          <p:spTgt spid="18"/>
                                        </p:tgtEl>
                                        <p:attrNameLst>
                                          <p:attrName>style.visibility</p:attrName>
                                        </p:attrNameLst>
                                      </p:cBhvr>
                                      <p:to>
                                        <p:strVal val="visible"/>
                                      </p:to>
                                    </p:set>
                                    <p:anim calcmode="lin" valueType="num">
                                      <p:cBhvr>
                                        <p:cTn id="43" dur="1000" fill="hold"/>
                                        <p:tgtEl>
                                          <p:spTgt spid="18"/>
                                        </p:tgtEl>
                                        <p:attrNameLst>
                                          <p:attrName>ppt_w</p:attrName>
                                        </p:attrNameLst>
                                      </p:cBhvr>
                                      <p:tavLst>
                                        <p:tav tm="0">
                                          <p:val>
                                            <p:fltVal val="0"/>
                                          </p:val>
                                        </p:tav>
                                        <p:tav tm="100000">
                                          <p:val>
                                            <p:strVal val="#ppt_w"/>
                                          </p:val>
                                        </p:tav>
                                      </p:tavLst>
                                    </p:anim>
                                    <p:anim calcmode="lin" valueType="num">
                                      <p:cBhvr>
                                        <p:cTn id="44" dur="1000" fill="hold"/>
                                        <p:tgtEl>
                                          <p:spTgt spid="18"/>
                                        </p:tgtEl>
                                        <p:attrNameLst>
                                          <p:attrName>ppt_h</p:attrName>
                                        </p:attrNameLst>
                                      </p:cBhvr>
                                      <p:tavLst>
                                        <p:tav tm="0">
                                          <p:val>
                                            <p:fltVal val="0"/>
                                          </p:val>
                                        </p:tav>
                                        <p:tav tm="100000">
                                          <p:val>
                                            <p:strVal val="#ppt_h"/>
                                          </p:val>
                                        </p:tav>
                                      </p:tavLst>
                                    </p:anim>
                                    <p:animEffect transition="in" filter="fade">
                                      <p:cBhvr>
                                        <p:cTn id="45"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p:cNvSpPr/>
          <p:nvPr/>
        </p:nvSpPr>
        <p:spPr>
          <a:xfrm>
            <a:off x="-76200" y="-1066800"/>
            <a:ext cx="10972800" cy="8688388"/>
          </a:xfrm>
          <a:prstGeom prst="ellipse">
            <a:avLst/>
          </a:prstGeom>
          <a:solidFill>
            <a:srgbClr val="7030A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 name="Oval 3"/>
          <p:cNvSpPr/>
          <p:nvPr/>
        </p:nvSpPr>
        <p:spPr>
          <a:xfrm>
            <a:off x="-228600" y="461963"/>
            <a:ext cx="8534400" cy="7007225"/>
          </a:xfrm>
          <a:prstGeom prst="ellipse">
            <a:avLst/>
          </a:prstGeom>
          <a:solidFill>
            <a:srgbClr val="92D05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 name="Oval 5"/>
          <p:cNvSpPr/>
          <p:nvPr/>
        </p:nvSpPr>
        <p:spPr>
          <a:xfrm>
            <a:off x="-381000" y="2398713"/>
            <a:ext cx="5265738" cy="4956175"/>
          </a:xfrm>
          <a:prstGeom prst="ellipse">
            <a:avLst/>
          </a:prstGeom>
          <a:solidFill>
            <a:srgbClr val="FFC0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 name="Oval 4"/>
          <p:cNvSpPr/>
          <p:nvPr/>
        </p:nvSpPr>
        <p:spPr>
          <a:xfrm>
            <a:off x="-685800" y="4114800"/>
            <a:ext cx="3240088" cy="3201988"/>
          </a:xfrm>
          <a:prstGeom prst="ellipse">
            <a:avLst/>
          </a:prstGeom>
          <a:solidFill>
            <a:schemeClr val="accent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71687" name="TextBox 2"/>
          <p:cNvSpPr txBox="1">
            <a:spLocks noChangeArrowheads="1"/>
          </p:cNvSpPr>
          <p:nvPr/>
        </p:nvSpPr>
        <p:spPr bwMode="auto">
          <a:xfrm>
            <a:off x="-4763" y="5229225"/>
            <a:ext cx="9144001" cy="1323975"/>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s-PA" altLang="en-US" sz="8000" b="1">
                <a:solidFill>
                  <a:schemeClr val="bg1"/>
                </a:solidFill>
              </a:rPr>
              <a:t>Y – no después</a:t>
            </a:r>
          </a:p>
        </p:txBody>
      </p:sp>
      <p:sp>
        <p:nvSpPr>
          <p:cNvPr id="71688" name="TextBox 1"/>
          <p:cNvSpPr txBox="1">
            <a:spLocks noChangeArrowheads="1"/>
          </p:cNvSpPr>
          <p:nvPr/>
        </p:nvSpPr>
        <p:spPr bwMode="auto">
          <a:xfrm>
            <a:off x="457200" y="533400"/>
            <a:ext cx="8534400" cy="461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s-PE" altLang="en-US" sz="4400" dirty="0"/>
              <a:t>Hechos 1:8 </a:t>
            </a:r>
          </a:p>
          <a:p>
            <a:pPr algn="ctr" eaLnBrk="1" hangingPunct="1">
              <a:spcBef>
                <a:spcPct val="0"/>
              </a:spcBef>
              <a:buFontTx/>
              <a:buNone/>
            </a:pPr>
            <a:r>
              <a:rPr lang="es-PE" altLang="en-US" sz="4000" dirty="0"/>
              <a:t>Jesús dijo que debíamos ser </a:t>
            </a:r>
            <a:r>
              <a:rPr lang="es-PE" altLang="en-US" sz="4000" dirty="0" smtClean="0"/>
              <a:t/>
            </a:r>
            <a:br>
              <a:rPr lang="es-PE" altLang="en-US" sz="4000" dirty="0" smtClean="0"/>
            </a:br>
            <a:r>
              <a:rPr lang="es-PE" altLang="en-US" sz="4000" dirty="0" smtClean="0"/>
              <a:t>Sus </a:t>
            </a:r>
            <a:r>
              <a:rPr lang="es-PE" altLang="en-US" sz="4000" dirty="0"/>
              <a:t>testigos en Jerusalén </a:t>
            </a:r>
          </a:p>
          <a:p>
            <a:pPr algn="ctr" eaLnBrk="1" hangingPunct="1">
              <a:spcBef>
                <a:spcPct val="0"/>
              </a:spcBef>
              <a:buFontTx/>
              <a:buNone/>
            </a:pPr>
            <a:r>
              <a:rPr lang="es-PE" altLang="en-US" sz="5400" b="1" dirty="0"/>
              <a:t>Y</a:t>
            </a:r>
            <a:r>
              <a:rPr lang="es-PE" altLang="en-US" sz="5400" dirty="0"/>
              <a:t> </a:t>
            </a:r>
            <a:r>
              <a:rPr lang="es-PE" altLang="en-US" sz="4400" dirty="0"/>
              <a:t>en toda Judea </a:t>
            </a:r>
          </a:p>
          <a:p>
            <a:pPr algn="ctr" eaLnBrk="1" hangingPunct="1">
              <a:spcBef>
                <a:spcPct val="0"/>
              </a:spcBef>
              <a:buFontTx/>
              <a:buNone/>
            </a:pPr>
            <a:r>
              <a:rPr lang="es-PE" altLang="en-US" sz="5400" b="1" dirty="0"/>
              <a:t>Y</a:t>
            </a:r>
            <a:r>
              <a:rPr lang="es-PE" altLang="en-US" sz="4400" dirty="0"/>
              <a:t> en Samaria </a:t>
            </a:r>
          </a:p>
          <a:p>
            <a:pPr algn="ctr" eaLnBrk="1" hangingPunct="1">
              <a:spcBef>
                <a:spcPct val="0"/>
              </a:spcBef>
              <a:buFontTx/>
              <a:buNone/>
            </a:pPr>
            <a:r>
              <a:rPr lang="es-PE" altLang="en-US" sz="5400" b="1" dirty="0"/>
              <a:t>Y</a:t>
            </a:r>
            <a:r>
              <a:rPr lang="es-PE" altLang="en-US" sz="4400" dirty="0"/>
              <a:t> hasta lo último de la tierra. </a:t>
            </a:r>
            <a:endParaRPr lang="en-US" altLang="en-US" sz="4000" dirty="0"/>
          </a:p>
        </p:txBody>
      </p:sp>
    </p:spTree>
    <p:extLst>
      <p:ext uri="{BB962C8B-B14F-4D97-AF65-F5344CB8AC3E}">
        <p14:creationId xmlns:p14="http://schemas.microsoft.com/office/powerpoint/2010/main" val="3874133747"/>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nodeType="after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nodeType="afterGroup">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nodeType="afterGroup">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 grpId="0" animBg="1"/>
      <p:bldP spid="6" grpId="0" animBg="1"/>
      <p:bldP spid="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Box 1"/>
          <p:cNvSpPr txBox="1">
            <a:spLocks noChangeArrowheads="1"/>
          </p:cNvSpPr>
          <p:nvPr/>
        </p:nvSpPr>
        <p:spPr bwMode="auto">
          <a:xfrm>
            <a:off x="228600" y="304800"/>
            <a:ext cx="6934200" cy="621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s-PE" altLang="en-US" sz="4400" b="1" dirty="0"/>
              <a:t>¿Por qué poner tanto énfasis </a:t>
            </a:r>
            <a:r>
              <a:rPr lang="es-PE" altLang="en-US" sz="4400" b="1" dirty="0" smtClean="0"/>
              <a:t>en alcanzar a gente de otros lugares </a:t>
            </a:r>
            <a:r>
              <a:rPr lang="es-PE" altLang="en-US" sz="4400" b="1" dirty="0"/>
              <a:t>cuando tenemos tanta gente cercana que todavía necesita el </a:t>
            </a:r>
            <a:r>
              <a:rPr lang="es-PE" altLang="en-US" sz="4400" b="1" dirty="0" smtClean="0"/>
              <a:t>Evangelio</a:t>
            </a:r>
            <a:r>
              <a:rPr lang="es-PE" altLang="en-US" sz="4400" b="1" dirty="0"/>
              <a:t>?</a:t>
            </a:r>
            <a:endParaRPr lang="en-US" altLang="en-US" sz="4400" b="1" dirty="0"/>
          </a:p>
          <a:p>
            <a:pPr algn="ctr" eaLnBrk="1" hangingPunct="1">
              <a:spcBef>
                <a:spcPct val="0"/>
              </a:spcBef>
              <a:buFontTx/>
              <a:buNone/>
            </a:pPr>
            <a:r>
              <a:rPr lang="es-PE" altLang="en-US" sz="1800" dirty="0"/>
              <a:t> </a:t>
            </a:r>
            <a:endParaRPr lang="en-US" altLang="en-US" sz="1800" dirty="0"/>
          </a:p>
          <a:p>
            <a:pPr algn="ctr">
              <a:spcBef>
                <a:spcPct val="0"/>
              </a:spcBef>
              <a:buNone/>
            </a:pPr>
            <a:r>
              <a:rPr lang="es-PE" sz="2400" dirty="0" smtClean="0">
                <a:solidFill>
                  <a:srgbClr val="C00000"/>
                </a:solidFill>
              </a:rPr>
              <a:t>Normalmente quien </a:t>
            </a:r>
            <a:r>
              <a:rPr lang="es-PE" sz="2400" dirty="0">
                <a:solidFill>
                  <a:srgbClr val="C00000"/>
                </a:solidFill>
              </a:rPr>
              <a:t>hace este </a:t>
            </a:r>
            <a:r>
              <a:rPr lang="es-PE" sz="2400" dirty="0" smtClean="0">
                <a:solidFill>
                  <a:srgbClr val="C00000"/>
                </a:solidFill>
              </a:rPr>
              <a:t>comentario</a:t>
            </a:r>
          </a:p>
          <a:p>
            <a:pPr algn="ctr">
              <a:spcBef>
                <a:spcPct val="0"/>
              </a:spcBef>
              <a:buNone/>
            </a:pPr>
            <a:r>
              <a:rPr lang="es-PE" sz="2400" dirty="0" smtClean="0">
                <a:solidFill>
                  <a:srgbClr val="C00000"/>
                </a:solidFill>
              </a:rPr>
              <a:t>no </a:t>
            </a:r>
            <a:r>
              <a:rPr lang="es-PE" sz="2400" dirty="0">
                <a:solidFill>
                  <a:srgbClr val="C00000"/>
                </a:solidFill>
              </a:rPr>
              <a:t>está haciendo nada con la gente cercana. </a:t>
            </a:r>
            <a:endParaRPr lang="es-PE" sz="2400" dirty="0" smtClean="0">
              <a:solidFill>
                <a:srgbClr val="C00000"/>
              </a:solidFill>
            </a:endParaRPr>
          </a:p>
          <a:p>
            <a:pPr algn="ctr">
              <a:spcBef>
                <a:spcPct val="0"/>
              </a:spcBef>
              <a:buNone/>
            </a:pPr>
            <a:r>
              <a:rPr lang="es-PE" sz="2400" b="1" dirty="0" smtClean="0"/>
              <a:t>Es </a:t>
            </a:r>
            <a:r>
              <a:rPr lang="es-PE" sz="2400" b="1" dirty="0"/>
              <a:t>solo una excusa</a:t>
            </a:r>
            <a:r>
              <a:rPr lang="es-PE" sz="2400" b="1" dirty="0" smtClean="0"/>
              <a:t>. </a:t>
            </a:r>
            <a:endParaRPr lang="en-US" altLang="en-US" sz="2400" b="1" dirty="0"/>
          </a:p>
        </p:txBody>
      </p:sp>
      <p:pic>
        <p:nvPicPr>
          <p:cNvPr id="69635" name="Picture 73"/>
          <p:cNvPicPr>
            <a:picLocks noChangeAspect="1" noChangeArrowheads="1"/>
          </p:cNvPicPr>
          <p:nvPr/>
        </p:nvPicPr>
        <p:blipFill>
          <a:blip r:embed="rId3">
            <a:extLst>
              <a:ext uri="{28A0092B-C50C-407E-A947-70E740481C1C}">
                <a14:useLocalDpi xmlns:a14="http://schemas.microsoft.com/office/drawing/2010/main" val="0"/>
              </a:ext>
            </a:extLst>
          </a:blip>
          <a:srcRect l="10666" r="10666" b="17068"/>
          <a:stretch>
            <a:fillRect/>
          </a:stretch>
        </p:blipFill>
        <p:spPr bwMode="auto">
          <a:xfrm>
            <a:off x="7332663" y="4448175"/>
            <a:ext cx="1811337" cy="2386013"/>
          </a:xfrm>
          <a:prstGeom prst="rect">
            <a:avLst/>
          </a:prstGeom>
          <a:noFill/>
          <a:ln w="57150">
            <a:solidFill>
              <a:srgbClr val="FFFF0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pic>
      <p:pic>
        <p:nvPicPr>
          <p:cNvPr id="69636" name="Picture 7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59650" y="2743200"/>
            <a:ext cx="1784350" cy="1676400"/>
          </a:xfrm>
          <a:prstGeom prst="rect">
            <a:avLst/>
          </a:prstGeom>
          <a:noFill/>
          <a:ln w="57150">
            <a:solidFill>
              <a:srgbClr val="FFFF0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pic>
      <p:pic>
        <p:nvPicPr>
          <p:cNvPr id="69637" name="Picture 44" descr="ChinesePrayingBo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66000" y="0"/>
            <a:ext cx="1778000" cy="2667000"/>
          </a:xfrm>
          <a:prstGeom prst="rect">
            <a:avLst/>
          </a:prstGeom>
          <a:noFill/>
          <a:ln w="57150">
            <a:solidFill>
              <a:srgbClr val="FFFF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5285533"/>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32770">
                                            <p:txEl>
                                              <p:pRg st="2" end="2"/>
                                            </p:txEl>
                                          </p:spTgt>
                                        </p:tgtEl>
                                        <p:attrNameLst>
                                          <p:attrName>style.visibility</p:attrName>
                                        </p:attrNameLst>
                                      </p:cBhvr>
                                      <p:to>
                                        <p:strVal val="visible"/>
                                      </p:to>
                                    </p:set>
                                    <p:animEffect transition="in" filter="fade">
                                      <p:cBhvr>
                                        <p:cTn id="7" dur="1000"/>
                                        <p:tgtEl>
                                          <p:spTgt spid="32770">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2770">
                                            <p:txEl>
                                              <p:pRg st="3" end="3"/>
                                            </p:txEl>
                                          </p:spTgt>
                                        </p:tgtEl>
                                        <p:attrNameLst>
                                          <p:attrName>style.visibility</p:attrName>
                                        </p:attrNameLst>
                                      </p:cBhvr>
                                      <p:to>
                                        <p:strVal val="visible"/>
                                      </p:to>
                                    </p:set>
                                    <p:animEffect transition="in" filter="fade">
                                      <p:cBhvr>
                                        <p:cTn id="10" dur="1000"/>
                                        <p:tgtEl>
                                          <p:spTgt spid="32770">
                                            <p:txEl>
                                              <p:pRg st="3" end="3"/>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2770">
                                            <p:txEl>
                                              <p:pRg st="4" end="4"/>
                                            </p:txEl>
                                          </p:spTgt>
                                        </p:tgtEl>
                                        <p:attrNameLst>
                                          <p:attrName>style.visibility</p:attrName>
                                        </p:attrNameLst>
                                      </p:cBhvr>
                                      <p:to>
                                        <p:strVal val="visible"/>
                                      </p:to>
                                    </p:set>
                                    <p:animEffect transition="in" filter="fade">
                                      <p:cBhvr>
                                        <p:cTn id="13" dur="1000"/>
                                        <p:tgtEl>
                                          <p:spTgt spid="3277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Resultado de imagen para Bible missions"/>
          <p:cNvPicPr>
            <a:picLocks noChangeAspect="1" noChangeArrowheads="1"/>
          </p:cNvPicPr>
          <p:nvPr/>
        </p:nvPicPr>
        <p:blipFill rotWithShape="1">
          <a:blip r:embed="rId3">
            <a:extLst>
              <a:ext uri="{28A0092B-C50C-407E-A947-70E740481C1C}">
                <a14:useLocalDpi xmlns:a14="http://schemas.microsoft.com/office/drawing/2010/main" val="0"/>
              </a:ext>
            </a:extLst>
          </a:blip>
          <a:srcRect b="13486"/>
          <a:stretch/>
        </p:blipFill>
        <p:spPr bwMode="auto">
          <a:xfrm>
            <a:off x="4416" y="2972117"/>
            <a:ext cx="9139584" cy="391636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30808" y="76200"/>
            <a:ext cx="8686800" cy="2885405"/>
          </a:xfrm>
          <a:prstGeom prst="rect">
            <a:avLst/>
          </a:prstGeom>
          <a:noFill/>
        </p:spPr>
        <p:txBody>
          <a:bodyPr wrap="square" rtlCol="0">
            <a:spAutoFit/>
          </a:bodyPr>
          <a:lstStyle/>
          <a:p>
            <a:pPr algn="ctr"/>
            <a:r>
              <a:rPr lang="es-PE" sz="4800" b="1" u="sng" dirty="0"/>
              <a:t>Misiones </a:t>
            </a:r>
            <a:r>
              <a:rPr lang="es-PE" sz="4800" b="1" u="sng" dirty="0" smtClean="0"/>
              <a:t>(en las 4 regiones)</a:t>
            </a:r>
          </a:p>
          <a:p>
            <a:pPr algn="ctr"/>
            <a:r>
              <a:rPr lang="es-PE" sz="4800" b="1" u="sng" dirty="0" smtClean="0"/>
              <a:t>no </a:t>
            </a:r>
            <a:r>
              <a:rPr lang="es-PE" sz="4800" b="1" u="sng" dirty="0"/>
              <a:t>es una opción </a:t>
            </a:r>
            <a:endParaRPr lang="es-PE" sz="4800" b="1" u="sng" dirty="0" smtClean="0"/>
          </a:p>
          <a:p>
            <a:pPr algn="ctr"/>
            <a:r>
              <a:rPr lang="es-PE" sz="4800" b="1" dirty="0" smtClean="0"/>
              <a:t>para </a:t>
            </a:r>
            <a:r>
              <a:rPr lang="es-PE" sz="4800" b="1" dirty="0"/>
              <a:t>el pueblo de Dios. </a:t>
            </a:r>
            <a:endParaRPr lang="es-PE" sz="4800" b="1" dirty="0" smtClean="0"/>
          </a:p>
          <a:p>
            <a:pPr algn="ctr">
              <a:lnSpc>
                <a:spcPts val="4500"/>
              </a:lnSpc>
            </a:pPr>
            <a:r>
              <a:rPr lang="es-PE" sz="2800" b="1" dirty="0" smtClean="0">
                <a:solidFill>
                  <a:srgbClr val="FF0000"/>
                </a:solidFill>
              </a:rPr>
              <a:t>Es </a:t>
            </a:r>
            <a:r>
              <a:rPr lang="es-PE" sz="2800" b="1" dirty="0">
                <a:solidFill>
                  <a:srgbClr val="FF0000"/>
                </a:solidFill>
              </a:rPr>
              <a:t>un asunto de obediencia al </a:t>
            </a:r>
            <a:r>
              <a:rPr lang="es-PE" sz="2800" b="1" dirty="0" smtClean="0">
                <a:solidFill>
                  <a:srgbClr val="FF0000"/>
                </a:solidFill>
              </a:rPr>
              <a:t>mandato </a:t>
            </a:r>
            <a:r>
              <a:rPr lang="es-PE" sz="2800" b="1" dirty="0">
                <a:solidFill>
                  <a:srgbClr val="FF0000"/>
                </a:solidFill>
              </a:rPr>
              <a:t>de Jesús</a:t>
            </a:r>
            <a:r>
              <a:rPr lang="es-PE" sz="2800" b="1" dirty="0" smtClean="0">
                <a:solidFill>
                  <a:srgbClr val="FF0000"/>
                </a:solidFill>
              </a:rPr>
              <a:t>.</a:t>
            </a:r>
            <a:endParaRPr lang="en-US" sz="2800" dirty="0">
              <a:solidFill>
                <a:srgbClr val="FF0000"/>
              </a:solidFill>
            </a:endParaRPr>
          </a:p>
        </p:txBody>
      </p:sp>
    </p:spTree>
    <p:extLst>
      <p:ext uri="{BB962C8B-B14F-4D97-AF65-F5344CB8AC3E}">
        <p14:creationId xmlns:p14="http://schemas.microsoft.com/office/powerpoint/2010/main" val="2085667775"/>
      </p:ext>
    </p:extLst>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0" y="3214419"/>
            <a:ext cx="9144000" cy="1738581"/>
          </a:xfrm>
          <a:prstGeom prst="rect">
            <a:avLst/>
          </a:prstGeom>
          <a:gradFill flip="none" rotWithShape="1">
            <a:gsLst>
              <a:gs pos="100000">
                <a:schemeClr val="accent1">
                  <a:lumMod val="5000"/>
                  <a:lumOff val="95000"/>
                </a:schemeClr>
              </a:gs>
              <a:gs pos="5000">
                <a:srgbClr val="FFFF00"/>
              </a:gs>
            </a:gsLst>
            <a:lin ang="540000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s-PE" sz="1800" b="0" i="0" u="none" strike="noStrike" cap="none" normalizeH="0" baseline="0" smtClean="0">
              <a:ln>
                <a:noFill/>
              </a:ln>
              <a:solidFill>
                <a:schemeClr val="tx1"/>
              </a:solidFill>
              <a:effectLst/>
              <a:latin typeface="Arial" charset="0"/>
            </a:endParaRPr>
          </a:p>
        </p:txBody>
      </p:sp>
      <p:sp>
        <p:nvSpPr>
          <p:cNvPr id="2" name="TextBox 1"/>
          <p:cNvSpPr txBox="1"/>
          <p:nvPr/>
        </p:nvSpPr>
        <p:spPr>
          <a:xfrm>
            <a:off x="457200" y="381000"/>
            <a:ext cx="8305800" cy="4216539"/>
          </a:xfrm>
          <a:prstGeom prst="rect">
            <a:avLst/>
          </a:prstGeom>
          <a:noFill/>
        </p:spPr>
        <p:txBody>
          <a:bodyPr wrap="square" rtlCol="0">
            <a:spAutoFit/>
          </a:bodyPr>
          <a:lstStyle/>
          <a:p>
            <a:pPr algn="ctr"/>
            <a:r>
              <a:rPr lang="es-PE" sz="3600" b="1" dirty="0"/>
              <a:t>Si </a:t>
            </a:r>
            <a:r>
              <a:rPr lang="es-PE" sz="3600" b="1" dirty="0" smtClean="0"/>
              <a:t>esperamos, para involucrarnos </a:t>
            </a:r>
            <a:r>
              <a:rPr lang="es-PE" sz="3600" b="1" dirty="0"/>
              <a:t>en misiones </a:t>
            </a:r>
            <a:r>
              <a:rPr lang="es-PE" sz="3600" b="1" dirty="0" smtClean="0"/>
              <a:t>en </a:t>
            </a:r>
            <a:r>
              <a:rPr lang="es-PE" sz="3600" b="1" dirty="0"/>
              <a:t>otras </a:t>
            </a:r>
            <a:r>
              <a:rPr lang="es-PE" sz="3600" b="1" dirty="0" smtClean="0"/>
              <a:t>regiones, </a:t>
            </a:r>
          </a:p>
          <a:p>
            <a:pPr algn="ctr"/>
            <a:r>
              <a:rPr lang="es-PE" sz="8800" b="1" dirty="0" smtClean="0"/>
              <a:t>¡</a:t>
            </a:r>
            <a:r>
              <a:rPr lang="es-PE" sz="8800" b="1" dirty="0"/>
              <a:t>nunca iremos! </a:t>
            </a:r>
            <a:endParaRPr lang="es-PE" sz="8800" b="1" dirty="0" smtClean="0"/>
          </a:p>
          <a:p>
            <a:pPr algn="ctr"/>
            <a:endParaRPr lang="es-PE" sz="3600" b="1" dirty="0"/>
          </a:p>
          <a:p>
            <a:pPr algn="ctr"/>
            <a:r>
              <a:rPr lang="es-PE" sz="3600" b="1" dirty="0" smtClean="0"/>
              <a:t>La </a:t>
            </a:r>
            <a:r>
              <a:rPr lang="es-PE" sz="3600" b="1" dirty="0"/>
              <a:t>verdad es que la obra nunca se terminará completamente en casa. </a:t>
            </a:r>
            <a:endParaRPr lang="en-US" sz="3600" b="1" dirty="0"/>
          </a:p>
        </p:txBody>
      </p:sp>
      <p:sp>
        <p:nvSpPr>
          <p:cNvPr id="4" name="Rectangle 3"/>
          <p:cNvSpPr/>
          <p:nvPr/>
        </p:nvSpPr>
        <p:spPr bwMode="auto">
          <a:xfrm>
            <a:off x="0" y="4953000"/>
            <a:ext cx="9144000" cy="1738581"/>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s-PE" sz="1800" b="0"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1180964274"/>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Rectangle 8"/>
          <p:cNvSpPr/>
          <p:nvPr/>
        </p:nvSpPr>
        <p:spPr bwMode="auto">
          <a:xfrm>
            <a:off x="0" y="-1"/>
            <a:ext cx="9144000" cy="1371601"/>
          </a:xfrm>
          <a:prstGeom prst="rect">
            <a:avLst/>
          </a:prstGeom>
          <a:gradFill flip="none" rotWithShape="1">
            <a:gsLst>
              <a:gs pos="100000">
                <a:schemeClr val="accent1">
                  <a:lumMod val="5000"/>
                  <a:lumOff val="95000"/>
                </a:schemeClr>
              </a:gs>
              <a:gs pos="5000">
                <a:srgbClr val="FFFF00"/>
              </a:gs>
            </a:gsLst>
            <a:lin ang="540000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s-PE" sz="1800" b="0" i="0" u="none" strike="noStrike" cap="none" normalizeH="0" baseline="0" smtClean="0">
              <a:ln>
                <a:noFill/>
              </a:ln>
              <a:solidFill>
                <a:schemeClr val="tx1"/>
              </a:solidFill>
              <a:effectLst/>
              <a:latin typeface="Arial"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76200"/>
            <a:ext cx="3429000" cy="2844686"/>
          </a:xfrm>
          <a:prstGeom prst="rect">
            <a:avLst/>
          </a:prstGeom>
        </p:spPr>
      </p:pic>
      <p:pic>
        <p:nvPicPr>
          <p:cNvPr id="8" name="Picture 1"/>
          <p:cNvPicPr>
            <a:picLocks noChangeAspect="1"/>
          </p:cNvPicPr>
          <p:nvPr/>
        </p:nvPicPr>
        <p:blipFill rotWithShape="1">
          <a:blip r:embed="rId4">
            <a:extLst>
              <a:ext uri="{28A0092B-C50C-407E-A947-70E740481C1C}">
                <a14:useLocalDpi xmlns:a14="http://schemas.microsoft.com/office/drawing/2010/main" val="0"/>
              </a:ext>
            </a:extLst>
          </a:blip>
          <a:srcRect l="9970" t="2474" r="10037" b="35588"/>
          <a:stretch/>
        </p:blipFill>
        <p:spPr bwMode="auto">
          <a:xfrm>
            <a:off x="363217" y="2844685"/>
            <a:ext cx="8399783" cy="330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84749178"/>
      </p:ext>
    </p:extLst>
  </p:cSld>
  <p:clrMapOvr>
    <a:masterClrMapping/>
  </p:clrMapOvr>
  <p:transition>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304800"/>
            <a:ext cx="6858000" cy="6124754"/>
          </a:xfrm>
          <a:prstGeom prst="rect">
            <a:avLst/>
          </a:prstGeom>
          <a:noFill/>
        </p:spPr>
        <p:txBody>
          <a:bodyPr wrap="square" rtlCol="0">
            <a:spAutoFit/>
          </a:bodyPr>
          <a:lstStyle/>
          <a:p>
            <a:r>
              <a:rPr lang="es-PE" sz="2800" b="1" dirty="0" smtClean="0"/>
              <a:t>Y a la iglesia primitiva ¿Cómo les fue? </a:t>
            </a:r>
          </a:p>
          <a:p>
            <a:r>
              <a:rPr lang="es-PE" sz="2800" dirty="0" smtClean="0"/>
              <a:t> </a:t>
            </a:r>
            <a:endParaRPr lang="en-US" sz="2800" dirty="0" smtClean="0"/>
          </a:p>
          <a:p>
            <a:r>
              <a:rPr lang="es-PE" sz="2800" dirty="0" smtClean="0"/>
              <a:t>Llegamos a Hechos 8 y encontramos:</a:t>
            </a:r>
            <a:endParaRPr lang="en-US" sz="2800" dirty="0" smtClean="0"/>
          </a:p>
          <a:p>
            <a:r>
              <a:rPr lang="es-PE" sz="2800" b="1" dirty="0" smtClean="0"/>
              <a:t>“E</a:t>
            </a:r>
            <a:r>
              <a:rPr lang="es-ES" sz="2800" b="1" dirty="0" smtClean="0"/>
              <a:t>se </a:t>
            </a:r>
            <a:r>
              <a:rPr lang="es-ES" sz="2800" b="1" dirty="0"/>
              <a:t>día se desató una gran persecución contra la iglesia que estaba en Jerusalén, y muchos se dispersaron por las tierras de Judea y de Samaria, menos los apóstoles.</a:t>
            </a:r>
            <a:r>
              <a:rPr lang="es-PE" sz="2800" b="1" dirty="0"/>
              <a:t>.”</a:t>
            </a:r>
            <a:endParaRPr lang="en-US" sz="2800" b="1" dirty="0"/>
          </a:p>
          <a:p>
            <a:r>
              <a:rPr lang="es-PE" sz="2800" dirty="0" smtClean="0"/>
              <a:t> </a:t>
            </a:r>
            <a:endParaRPr lang="en-US" sz="2800" dirty="0" smtClean="0"/>
          </a:p>
          <a:p>
            <a:r>
              <a:rPr lang="es-PE" sz="2800" dirty="0" smtClean="0">
                <a:solidFill>
                  <a:srgbClr val="7030A0"/>
                </a:solidFill>
              </a:rPr>
              <a:t>Hasta Hechos 8 los convertidos fueron solo judíos.</a:t>
            </a:r>
            <a:r>
              <a:rPr lang="es-PE" sz="2800" i="1" dirty="0" smtClean="0">
                <a:solidFill>
                  <a:srgbClr val="7030A0"/>
                </a:solidFill>
              </a:rPr>
              <a:t> (Eunuco) 8 o Hechos 10 (Cornelio)</a:t>
            </a:r>
          </a:p>
          <a:p>
            <a:endParaRPr lang="en-US" sz="2800" dirty="0" smtClean="0"/>
          </a:p>
          <a:p>
            <a:pPr algn="ctr"/>
            <a:r>
              <a:rPr lang="es-PE" sz="2800" b="1" dirty="0" smtClean="0"/>
              <a:t>Aun hoy en día, la mayoría de las iglesias solo tiene en mente su Jerusalén, </a:t>
            </a:r>
          </a:p>
          <a:p>
            <a:pPr algn="ctr"/>
            <a:r>
              <a:rPr lang="es-PE" sz="2800" b="1" dirty="0" smtClean="0"/>
              <a:t>lo más cerca y lo más cómodo.</a:t>
            </a:r>
            <a:endParaRPr lang="en-US" sz="2800" b="1" dirty="0" smtClean="0"/>
          </a:p>
        </p:txBody>
      </p:sp>
      <p:pic>
        <p:nvPicPr>
          <p:cNvPr id="3" name="Picture 2" descr="C:\SIM SP Comm\Spanish talks\Congreso misionero AQP\graphics y videos\300px-Map_Hasmonean_Kingdom-es.svg.png"/>
          <p:cNvPicPr>
            <a:picLocks noChangeAspect="1" noChangeArrowheads="1"/>
          </p:cNvPicPr>
          <p:nvPr/>
        </p:nvPicPr>
        <p:blipFill>
          <a:blip r:embed="rId3" cstate="print"/>
          <a:srcRect l="46565" t="6999" r="22368" b="5167"/>
          <a:stretch>
            <a:fillRect/>
          </a:stretch>
        </p:blipFill>
        <p:spPr bwMode="auto">
          <a:xfrm>
            <a:off x="7239000" y="0"/>
            <a:ext cx="1905000" cy="6858000"/>
          </a:xfrm>
          <a:prstGeom prst="rect">
            <a:avLst/>
          </a:prstGeom>
          <a:noFill/>
        </p:spPr>
      </p:pic>
      <p:sp>
        <p:nvSpPr>
          <p:cNvPr id="4" name="Multiply 3"/>
          <p:cNvSpPr/>
          <p:nvPr/>
        </p:nvSpPr>
        <p:spPr>
          <a:xfrm>
            <a:off x="8001000" y="4343400"/>
            <a:ext cx="304800" cy="381000"/>
          </a:xfrm>
          <a:prstGeom prst="mathMultiply">
            <a:avLst/>
          </a:prstGeom>
          <a:solidFill>
            <a:srgbClr val="FF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2000"/>
                                        <p:tgtEl>
                                          <p:spTgt spid="2">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3" end="3"/>
                                            </p:txEl>
                                          </p:spTgt>
                                        </p:tgtEl>
                                        <p:attrNameLst>
                                          <p:attrName>style.visibility</p:attrName>
                                        </p:attrNameLst>
                                      </p:cBhvr>
                                      <p:to>
                                        <p:strVal val="visible"/>
                                      </p:to>
                                    </p:set>
                                    <p:animEffect transition="in" filter="fade">
                                      <p:cBhvr>
                                        <p:cTn id="10" dur="2000"/>
                                        <p:tgtEl>
                                          <p:spTgt spid="2">
                                            <p:txEl>
                                              <p:pRg st="3" end="3"/>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animEffect transition="in" filter="fade">
                                      <p:cBhvr>
                                        <p:cTn id="15" dur="2000"/>
                                        <p:tgtEl>
                                          <p:spTgt spid="2">
                                            <p:txEl>
                                              <p:pRg st="5" end="5"/>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
                                            <p:txEl>
                                              <p:pRg st="7" end="7"/>
                                            </p:txEl>
                                          </p:spTgt>
                                        </p:tgtEl>
                                        <p:attrNameLst>
                                          <p:attrName>style.visibility</p:attrName>
                                        </p:attrNameLst>
                                      </p:cBhvr>
                                      <p:to>
                                        <p:strVal val="visible"/>
                                      </p:to>
                                    </p:set>
                                    <p:animEffect transition="in" filter="fade">
                                      <p:cBhvr>
                                        <p:cTn id="20" dur="2000"/>
                                        <p:tgtEl>
                                          <p:spTgt spid="2">
                                            <p:txEl>
                                              <p:pRg st="7" end="7"/>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2">
                                            <p:txEl>
                                              <p:pRg st="8" end="8"/>
                                            </p:txEl>
                                          </p:spTgt>
                                        </p:tgtEl>
                                        <p:attrNameLst>
                                          <p:attrName>style.visibility</p:attrName>
                                        </p:attrNameLst>
                                      </p:cBhvr>
                                      <p:to>
                                        <p:strVal val="visible"/>
                                      </p:to>
                                    </p:set>
                                    <p:animEffect transition="in" filter="fade">
                                      <p:cBhvr>
                                        <p:cTn id="23" dur="20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 y="1370147"/>
            <a:ext cx="6648556" cy="4801314"/>
          </a:xfrm>
          <a:prstGeom prst="rect">
            <a:avLst/>
          </a:prstGeom>
          <a:noFill/>
        </p:spPr>
        <p:txBody>
          <a:bodyPr wrap="square" rtlCol="0">
            <a:spAutoFit/>
          </a:bodyPr>
          <a:lstStyle/>
          <a:p>
            <a:pPr algn="ctr"/>
            <a:r>
              <a:rPr lang="es-PE" sz="4800" dirty="0" smtClean="0"/>
              <a:t>¿Era </a:t>
            </a:r>
            <a:r>
              <a:rPr lang="es-PE" sz="4800" i="1" dirty="0" smtClean="0"/>
              <a:t>natural</a:t>
            </a:r>
            <a:r>
              <a:rPr lang="es-PE" sz="4800" dirty="0" smtClean="0"/>
              <a:t> que la iglesia se quedara en casa? </a:t>
            </a:r>
          </a:p>
          <a:p>
            <a:pPr algn="ctr"/>
            <a:endParaRPr lang="es-PE" dirty="0" smtClean="0"/>
          </a:p>
          <a:p>
            <a:pPr algn="ctr"/>
            <a:endParaRPr lang="en-US" sz="4800" dirty="0" smtClean="0"/>
          </a:p>
          <a:p>
            <a:pPr algn="ctr"/>
            <a:r>
              <a:rPr lang="es-PE" sz="4800" dirty="0" smtClean="0"/>
              <a:t>¿Pero fue la </a:t>
            </a:r>
            <a:r>
              <a:rPr lang="es-PE" sz="4800" i="1" dirty="0" smtClean="0"/>
              <a:t>voluntad de Dios</a:t>
            </a:r>
            <a:r>
              <a:rPr lang="es-PE" sz="4800" dirty="0" smtClean="0"/>
              <a:t> que ellos se quedaran en casa? </a:t>
            </a:r>
            <a:endParaRPr lang="en-US" sz="4800" dirty="0" smtClean="0"/>
          </a:p>
        </p:txBody>
      </p:sp>
      <p:sp>
        <p:nvSpPr>
          <p:cNvPr id="3" name="TextBox 2"/>
          <p:cNvSpPr txBox="1"/>
          <p:nvPr/>
        </p:nvSpPr>
        <p:spPr>
          <a:xfrm rot="21284816">
            <a:off x="265147" y="342173"/>
            <a:ext cx="3810000" cy="584775"/>
          </a:xfrm>
          <a:prstGeom prst="rect">
            <a:avLst/>
          </a:prstGeom>
          <a:noFill/>
        </p:spPr>
        <p:txBody>
          <a:bodyPr wrap="square" rtlCol="0">
            <a:spAutoFit/>
          </a:bodyPr>
          <a:lstStyle/>
          <a:p>
            <a:r>
              <a:rPr lang="es-PE" sz="3200" dirty="0" smtClean="0"/>
              <a:t>“zona de comodidad”</a:t>
            </a:r>
            <a:endParaRPr lang="en-US" sz="3200" dirty="0" smtClean="0"/>
          </a:p>
        </p:txBody>
      </p:sp>
      <p:sp>
        <p:nvSpPr>
          <p:cNvPr id="4" name="Oval 3"/>
          <p:cNvSpPr/>
          <p:nvPr/>
        </p:nvSpPr>
        <p:spPr>
          <a:xfrm rot="21284816">
            <a:off x="36547" y="189773"/>
            <a:ext cx="4191000" cy="990600"/>
          </a:xfrm>
          <a:prstGeom prst="ellipse">
            <a:avLst/>
          </a:prstGeom>
          <a:noFill/>
          <a:ln w="508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2715607" y="2828922"/>
            <a:ext cx="1447800" cy="1015663"/>
          </a:xfrm>
          <a:prstGeom prst="rect">
            <a:avLst/>
          </a:prstGeom>
          <a:noFill/>
        </p:spPr>
        <p:txBody>
          <a:bodyPr wrap="square" rtlCol="0">
            <a:spAutoFit/>
          </a:bodyPr>
          <a:lstStyle/>
          <a:p>
            <a:r>
              <a:rPr lang="es-PE" sz="6000" b="1" i="1" dirty="0" smtClean="0">
                <a:solidFill>
                  <a:srgbClr val="7030A0"/>
                </a:solidFill>
              </a:rPr>
              <a:t>¡Sí!</a:t>
            </a:r>
            <a:endParaRPr lang="en-US" sz="6000" b="1" dirty="0">
              <a:solidFill>
                <a:srgbClr val="7030A0"/>
              </a:solidFill>
            </a:endParaRPr>
          </a:p>
        </p:txBody>
      </p:sp>
      <p:sp>
        <p:nvSpPr>
          <p:cNvPr id="7" name="TextBox 6"/>
          <p:cNvSpPr txBox="1"/>
          <p:nvPr/>
        </p:nvSpPr>
        <p:spPr>
          <a:xfrm>
            <a:off x="6172200" y="4724400"/>
            <a:ext cx="2819400" cy="1446550"/>
          </a:xfrm>
          <a:prstGeom prst="rect">
            <a:avLst/>
          </a:prstGeom>
          <a:noFill/>
        </p:spPr>
        <p:txBody>
          <a:bodyPr wrap="square" rtlCol="0">
            <a:spAutoFit/>
          </a:bodyPr>
          <a:lstStyle/>
          <a:p>
            <a:r>
              <a:rPr lang="es-PE" sz="8800" b="1" i="1" dirty="0" smtClean="0">
                <a:solidFill>
                  <a:srgbClr val="7030A0"/>
                </a:solidFill>
              </a:rPr>
              <a:t>¡No!</a:t>
            </a:r>
            <a:endParaRPr lang="en-US" sz="8800" b="1" dirty="0">
              <a:solidFill>
                <a:srgbClr val="7030A0"/>
              </a:solidFill>
            </a:endParaRPr>
          </a:p>
        </p:txBody>
      </p:sp>
      <p:pic>
        <p:nvPicPr>
          <p:cNvPr id="8" name="Picture 5" descr="tv"/>
          <p:cNvPicPr>
            <a:picLocks noChangeAspect="1" noChangeArrowheads="1"/>
          </p:cNvPicPr>
          <p:nvPr/>
        </p:nvPicPr>
        <p:blipFill>
          <a:blip r:embed="rId3" cstate="print">
            <a:lum bright="6000"/>
          </a:blip>
          <a:srcRect/>
          <a:stretch>
            <a:fillRect/>
          </a:stretch>
        </p:blipFill>
        <p:spPr bwMode="auto">
          <a:xfrm>
            <a:off x="6800956" y="-1"/>
            <a:ext cx="2343044" cy="2971800"/>
          </a:xfrm>
          <a:prstGeom prst="rect">
            <a:avLst/>
          </a:prstGeom>
          <a:noFill/>
          <a:ln w="9525">
            <a:noFill/>
            <a:miter lim="800000"/>
            <a:headEnd/>
            <a:tailEnd/>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Effect transition="in" filter="fade">
                                      <p:cBhvr>
                                        <p:cTn id="9" dur="10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fltVal val="0"/>
                                          </p:val>
                                        </p:tav>
                                        <p:tav tm="100000">
                                          <p:val>
                                            <p:strVal val="#ppt_w"/>
                                          </p:val>
                                        </p:tav>
                                      </p:tavLst>
                                    </p:anim>
                                    <p:anim calcmode="lin" valueType="num">
                                      <p:cBhvr>
                                        <p:cTn id="15" dur="1000" fill="hold"/>
                                        <p:tgtEl>
                                          <p:spTgt spid="7"/>
                                        </p:tgtEl>
                                        <p:attrNameLst>
                                          <p:attrName>ppt_h</p:attrName>
                                        </p:attrNameLst>
                                      </p:cBhvr>
                                      <p:tavLst>
                                        <p:tav tm="0">
                                          <p:val>
                                            <p:fltVal val="0"/>
                                          </p:val>
                                        </p:tav>
                                        <p:tav tm="100000">
                                          <p:val>
                                            <p:strVal val="#ppt_h"/>
                                          </p:val>
                                        </p:tav>
                                      </p:tavLst>
                                    </p:anim>
                                    <p:animEffect transition="in" filter="fade">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124200" y="0"/>
            <a:ext cx="3048000" cy="68580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152400" y="182880"/>
            <a:ext cx="2667000" cy="4828373"/>
          </a:xfrm>
          <a:prstGeom prst="rect">
            <a:avLst/>
          </a:prstGeom>
          <a:noFill/>
        </p:spPr>
        <p:txBody>
          <a:bodyPr wrap="square" rtlCol="0">
            <a:spAutoFit/>
          </a:bodyPr>
          <a:lstStyle/>
          <a:p>
            <a:pPr algn="r">
              <a:lnSpc>
                <a:spcPts val="4100"/>
              </a:lnSpc>
            </a:pPr>
            <a:r>
              <a:rPr lang="es-PE" sz="4000" b="1" u="sng" dirty="0" smtClean="0">
                <a:solidFill>
                  <a:srgbClr val="FF0000"/>
                </a:solidFill>
              </a:rPr>
              <a:t>Misiones</a:t>
            </a:r>
            <a:r>
              <a:rPr lang="es-PE" sz="4000" b="1" dirty="0" smtClean="0"/>
              <a:t>: </a:t>
            </a:r>
            <a:r>
              <a:rPr lang="es-PE" sz="4000" dirty="0" smtClean="0"/>
              <a:t>actividad de la iglesia de proclamar y demostrar el reino de Dios </a:t>
            </a:r>
            <a:br>
              <a:rPr lang="es-PE" sz="4000" dirty="0" smtClean="0"/>
            </a:br>
            <a:r>
              <a:rPr lang="es-PE" sz="4000" dirty="0" smtClean="0"/>
              <a:t>al mundo. </a:t>
            </a:r>
          </a:p>
        </p:txBody>
      </p:sp>
      <p:sp>
        <p:nvSpPr>
          <p:cNvPr id="3" name="TextBox 2"/>
          <p:cNvSpPr txBox="1"/>
          <p:nvPr/>
        </p:nvSpPr>
        <p:spPr>
          <a:xfrm>
            <a:off x="6477000" y="3009875"/>
            <a:ext cx="2667000" cy="3863365"/>
          </a:xfrm>
          <a:prstGeom prst="rect">
            <a:avLst/>
          </a:prstGeom>
          <a:noFill/>
        </p:spPr>
        <p:txBody>
          <a:bodyPr wrap="square" rtlCol="0">
            <a:spAutoFit/>
          </a:bodyPr>
          <a:lstStyle/>
          <a:p>
            <a:pPr>
              <a:lnSpc>
                <a:spcPts val="4200"/>
              </a:lnSpc>
            </a:pPr>
            <a:r>
              <a:rPr lang="es-PE" sz="4000" b="1" u="sng" dirty="0" smtClean="0">
                <a:solidFill>
                  <a:srgbClr val="0070C0"/>
                </a:solidFill>
              </a:rPr>
              <a:t>Misión</a:t>
            </a:r>
            <a:r>
              <a:rPr lang="es-PE" sz="4000" b="1" dirty="0" smtClean="0"/>
              <a:t>: </a:t>
            </a:r>
            <a:r>
              <a:rPr lang="es-PE" sz="4000" dirty="0" smtClean="0"/>
              <a:t>propósito </a:t>
            </a:r>
            <a:r>
              <a:rPr lang="es-PE" sz="4000" dirty="0"/>
              <a:t>redentor y total de Dios para establecer S</a:t>
            </a:r>
            <a:r>
              <a:rPr lang="es-PE" sz="4000" dirty="0" smtClean="0"/>
              <a:t>u reino.</a:t>
            </a:r>
            <a:endParaRPr lang="en-US" sz="4400" b="1" dirty="0"/>
          </a:p>
        </p:txBody>
      </p:sp>
      <p:sp>
        <p:nvSpPr>
          <p:cNvPr id="4" name="TextBox 3"/>
          <p:cNvSpPr txBox="1"/>
          <p:nvPr/>
        </p:nvSpPr>
        <p:spPr>
          <a:xfrm>
            <a:off x="3261360" y="652856"/>
            <a:ext cx="2758440" cy="5290744"/>
          </a:xfrm>
          <a:prstGeom prst="rect">
            <a:avLst/>
          </a:prstGeom>
          <a:noFill/>
        </p:spPr>
        <p:txBody>
          <a:bodyPr wrap="square" rtlCol="0">
            <a:spAutoFit/>
          </a:bodyPr>
          <a:lstStyle/>
          <a:p>
            <a:pPr algn="ctr">
              <a:lnSpc>
                <a:spcPts val="4500"/>
              </a:lnSpc>
            </a:pPr>
            <a:r>
              <a:rPr lang="es-PE" sz="4400" b="1" dirty="0" smtClean="0"/>
              <a:t>Las </a:t>
            </a:r>
            <a:r>
              <a:rPr lang="es-PE" sz="4400" b="1" u="sng" dirty="0">
                <a:solidFill>
                  <a:srgbClr val="FF0000"/>
                </a:solidFill>
              </a:rPr>
              <a:t>misiones</a:t>
            </a:r>
            <a:r>
              <a:rPr lang="es-PE" sz="4400" b="1" dirty="0"/>
              <a:t> es la </a:t>
            </a:r>
            <a:r>
              <a:rPr lang="es-PE" sz="4400" b="1" dirty="0" smtClean="0"/>
              <a:t>Iglesia </a:t>
            </a:r>
            <a:r>
              <a:rPr lang="es-PE" sz="4400" b="1" dirty="0"/>
              <a:t>trabajando para cumplir la </a:t>
            </a:r>
            <a:r>
              <a:rPr lang="es-PE" sz="4400" b="1" u="sng" dirty="0">
                <a:solidFill>
                  <a:srgbClr val="0070C0"/>
                </a:solidFill>
              </a:rPr>
              <a:t>misión</a:t>
            </a:r>
            <a:r>
              <a:rPr lang="es-PE" sz="4400" b="1" dirty="0"/>
              <a:t> de Dios</a:t>
            </a:r>
            <a:r>
              <a:rPr lang="es-PE" sz="4400" b="1" dirty="0" smtClean="0"/>
              <a:t>.</a:t>
            </a:r>
            <a:endParaRPr lang="en-US" sz="4400" b="1" dirty="0"/>
          </a:p>
        </p:txBody>
      </p:sp>
      <p:sp>
        <p:nvSpPr>
          <p:cNvPr id="6" name="Right Arrow 5"/>
          <p:cNvSpPr/>
          <p:nvPr/>
        </p:nvSpPr>
        <p:spPr>
          <a:xfrm>
            <a:off x="2895600" y="1371600"/>
            <a:ext cx="54864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8" name="Right Arrow 7"/>
          <p:cNvSpPr/>
          <p:nvPr/>
        </p:nvSpPr>
        <p:spPr>
          <a:xfrm rot="10800000">
            <a:off x="5954625" y="4876800"/>
            <a:ext cx="54864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pic>
        <p:nvPicPr>
          <p:cNvPr id="6146" name="Picture 2" descr="Resultado de imagen para world hand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1105" y="5011253"/>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Resultado de imagen para cross Jesu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8000" y="337844"/>
            <a:ext cx="1676400" cy="24218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3491645"/>
      </p:ext>
    </p:extLst>
  </p:cSld>
  <p:clrMapOvr>
    <a:masterClrMapping/>
  </p:clrMapOvr>
  <p:transition>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0" y="1219200"/>
            <a:ext cx="9144000" cy="4489072"/>
          </a:xfrm>
          <a:prstGeom prst="rect">
            <a:avLst/>
          </a:prstGeom>
          <a:gradFill flip="none" rotWithShape="1">
            <a:gsLst>
              <a:gs pos="100000">
                <a:schemeClr val="accent1">
                  <a:lumMod val="5000"/>
                  <a:lumOff val="95000"/>
                </a:schemeClr>
              </a:gs>
              <a:gs pos="5000">
                <a:srgbClr val="FFFF00"/>
              </a:gs>
            </a:gsLst>
            <a:lin ang="540000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s-PE" sz="1800" b="0" i="0" u="none" strike="noStrike" cap="none" normalizeH="0" baseline="0" smtClean="0">
              <a:ln>
                <a:noFill/>
              </a:ln>
              <a:solidFill>
                <a:schemeClr val="tx1"/>
              </a:solidFill>
              <a:effectLst/>
              <a:latin typeface="Arial" charset="0"/>
            </a:endParaRPr>
          </a:p>
        </p:txBody>
      </p:sp>
      <p:sp>
        <p:nvSpPr>
          <p:cNvPr id="2" name="TextBox 1"/>
          <p:cNvSpPr txBox="1"/>
          <p:nvPr/>
        </p:nvSpPr>
        <p:spPr>
          <a:xfrm>
            <a:off x="381000" y="228600"/>
            <a:ext cx="8534400" cy="923330"/>
          </a:xfrm>
          <a:prstGeom prst="rect">
            <a:avLst/>
          </a:prstGeom>
          <a:noFill/>
        </p:spPr>
        <p:txBody>
          <a:bodyPr wrap="square" rtlCol="0">
            <a:spAutoFit/>
          </a:bodyPr>
          <a:lstStyle/>
          <a:p>
            <a:pPr algn="ctr"/>
            <a:r>
              <a:rPr lang="es-PE" sz="5400" b="1" dirty="0" smtClean="0"/>
              <a:t>El Pueblo de Dios existe...</a:t>
            </a:r>
            <a:endParaRPr lang="en-US" sz="5400" b="1" dirty="0"/>
          </a:p>
        </p:txBody>
      </p:sp>
      <p:sp>
        <p:nvSpPr>
          <p:cNvPr id="3" name="TextBox 2"/>
          <p:cNvSpPr txBox="1"/>
          <p:nvPr/>
        </p:nvSpPr>
        <p:spPr>
          <a:xfrm>
            <a:off x="609600" y="1371599"/>
            <a:ext cx="8153400" cy="4031873"/>
          </a:xfrm>
          <a:prstGeom prst="rect">
            <a:avLst/>
          </a:prstGeom>
          <a:noFill/>
        </p:spPr>
        <p:txBody>
          <a:bodyPr wrap="square" rtlCol="0">
            <a:spAutoFit/>
          </a:bodyPr>
          <a:lstStyle/>
          <a:p>
            <a:pPr algn="ctr"/>
            <a:r>
              <a:rPr lang="es-ES" sz="3200" b="1" dirty="0" smtClean="0"/>
              <a:t>Efesios </a:t>
            </a:r>
            <a:r>
              <a:rPr lang="es-ES" sz="3200" b="1" dirty="0"/>
              <a:t>3:10-12</a:t>
            </a:r>
          </a:p>
          <a:p>
            <a:pPr algn="ctr"/>
            <a:r>
              <a:rPr lang="es-ES" sz="3200" b="1" dirty="0" smtClean="0"/>
              <a:t>…para </a:t>
            </a:r>
            <a:r>
              <a:rPr lang="es-ES" sz="3200" b="1" dirty="0"/>
              <a:t>dar a conocer ahora, por medio de la iglesia, su multiforme sabiduría a los principados y poderes en los lugares celestiales,11 conforme al propósito eterno que llevó a cabo por medio de Cristo Jesús nuestro Señor, 12 en quien tenemos seguridad y confiado acceso por medio de la fe en él.</a:t>
            </a:r>
            <a:endParaRPr lang="es-PE" sz="3200" b="1" dirty="0"/>
          </a:p>
        </p:txBody>
      </p:sp>
    </p:spTree>
    <p:extLst>
      <p:ext uri="{BB962C8B-B14F-4D97-AF65-F5344CB8AC3E}">
        <p14:creationId xmlns:p14="http://schemas.microsoft.com/office/powerpoint/2010/main" val="16882403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http://newlife-efc.org/wp-content/uploads/2012/08/Third-World.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3" name="TextBox 2"/>
          <p:cNvSpPr txBox="1"/>
          <p:nvPr/>
        </p:nvSpPr>
        <p:spPr>
          <a:xfrm>
            <a:off x="1066800" y="2574191"/>
            <a:ext cx="7315200" cy="3293209"/>
          </a:xfrm>
          <a:prstGeom prst="rect">
            <a:avLst/>
          </a:prstGeom>
          <a:noFill/>
        </p:spPr>
        <p:txBody>
          <a:bodyPr wrap="square" rtlCol="0">
            <a:spAutoFit/>
          </a:bodyPr>
          <a:lstStyle/>
          <a:p>
            <a:r>
              <a:rPr lang="es-PE" sz="4400" b="1" dirty="0" smtClean="0"/>
              <a:t>“La Gran Comisión no es una opción para ser considerada, sino un mandamiento para ser obedecido.” </a:t>
            </a:r>
          </a:p>
          <a:p>
            <a:pPr algn="r"/>
            <a:r>
              <a:rPr lang="es-PE" sz="3200" dirty="0" smtClean="0"/>
              <a:t>James Hudson Taylor</a:t>
            </a:r>
            <a:endParaRPr lang="en-US" sz="3200" dirty="0" smtClean="0"/>
          </a:p>
        </p:txBody>
      </p:sp>
    </p:spTree>
  </p:cSld>
  <p:clrMapOvr>
    <a:masterClrMapping/>
  </p:clrMapOvr>
  <p:transition>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a:off x="0" y="543342"/>
            <a:ext cx="9144000" cy="3114258"/>
          </a:xfrm>
          <a:prstGeom prst="rect">
            <a:avLst/>
          </a:prstGeom>
          <a:gradFill flip="none" rotWithShape="1">
            <a:gsLst>
              <a:gs pos="100000">
                <a:schemeClr val="accent1">
                  <a:lumMod val="5000"/>
                  <a:lumOff val="95000"/>
                </a:schemeClr>
              </a:gs>
              <a:gs pos="5000">
                <a:srgbClr val="FFFF00"/>
              </a:gs>
            </a:gsLst>
            <a:lin ang="540000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s-PE" sz="1800" b="0" i="0" u="none" strike="noStrike" cap="none" normalizeH="0" baseline="0" smtClean="0">
              <a:ln>
                <a:noFill/>
              </a:ln>
              <a:solidFill>
                <a:schemeClr val="tx1"/>
              </a:solidFill>
              <a:effectLst/>
              <a:latin typeface="Arial" charset="0"/>
            </a:endParaRPr>
          </a:p>
        </p:txBody>
      </p:sp>
      <p:sp>
        <p:nvSpPr>
          <p:cNvPr id="2" name="TextBox 1"/>
          <p:cNvSpPr txBox="1"/>
          <p:nvPr/>
        </p:nvSpPr>
        <p:spPr>
          <a:xfrm>
            <a:off x="396240" y="543342"/>
            <a:ext cx="8382000" cy="2123658"/>
          </a:xfrm>
          <a:prstGeom prst="rect">
            <a:avLst/>
          </a:prstGeom>
          <a:noFill/>
        </p:spPr>
        <p:txBody>
          <a:bodyPr wrap="square" rtlCol="0">
            <a:spAutoFit/>
          </a:bodyPr>
          <a:lstStyle/>
          <a:p>
            <a:pPr algn="ctr"/>
            <a:r>
              <a:rPr lang="es-PE" sz="4400" dirty="0" smtClean="0"/>
              <a:t>La intención de Dios es que cada congregación sea una </a:t>
            </a:r>
          </a:p>
          <a:p>
            <a:pPr algn="ctr"/>
            <a:r>
              <a:rPr lang="es-PE" sz="4400" b="1" dirty="0" smtClean="0"/>
              <a:t>Iglesia de la Gran Comisión.</a:t>
            </a:r>
            <a:endParaRPr lang="en-US" sz="4400" b="1" dirty="0" smtClean="0"/>
          </a:p>
        </p:txBody>
      </p:sp>
      <p:sp>
        <p:nvSpPr>
          <p:cNvPr id="7" name="TextBox 6"/>
          <p:cNvSpPr txBox="1"/>
          <p:nvPr/>
        </p:nvSpPr>
        <p:spPr>
          <a:xfrm>
            <a:off x="396240" y="2590800"/>
            <a:ext cx="8382000" cy="3477875"/>
          </a:xfrm>
          <a:prstGeom prst="rect">
            <a:avLst/>
          </a:prstGeom>
          <a:noFill/>
        </p:spPr>
        <p:txBody>
          <a:bodyPr wrap="square" rtlCol="0">
            <a:spAutoFit/>
          </a:bodyPr>
          <a:lstStyle/>
          <a:p>
            <a:pPr algn="ctr"/>
            <a:r>
              <a:rPr lang="es-PE" sz="4400" dirty="0"/>
              <a:t>que esté involucrada de manera </a:t>
            </a:r>
            <a:r>
              <a:rPr lang="es-PE" sz="4400" dirty="0" smtClean="0"/>
              <a:t>intencional </a:t>
            </a:r>
            <a:r>
              <a:rPr lang="es-PE" sz="4400" dirty="0"/>
              <a:t>y estratégica en llevar las Buenas Nuevas a su pueblo, </a:t>
            </a:r>
            <a:endParaRPr lang="es-PE" sz="4400" dirty="0" smtClean="0"/>
          </a:p>
          <a:p>
            <a:pPr algn="ctr"/>
            <a:r>
              <a:rPr lang="es-PE" sz="4400" dirty="0" smtClean="0"/>
              <a:t>su </a:t>
            </a:r>
            <a:r>
              <a:rPr lang="es-PE" sz="4400" dirty="0"/>
              <a:t>comunidad, su país y las naciones del mundo. </a:t>
            </a:r>
            <a:endParaRPr lang="en-US" sz="4400" dirty="0"/>
          </a:p>
        </p:txBody>
      </p:sp>
    </p:spTree>
  </p:cSld>
  <p:clrMapOvr>
    <a:masterClrMapping/>
  </p:clrMapOvr>
  <p:transition>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202" name="Chart 1"/>
          <p:cNvGraphicFramePr>
            <a:graphicFrameLocks/>
          </p:cNvGraphicFramePr>
          <p:nvPr/>
        </p:nvGraphicFramePr>
        <p:xfrm>
          <a:off x="2006600" y="2159000"/>
          <a:ext cx="5233988" cy="3860800"/>
        </p:xfrm>
        <a:graphic>
          <a:graphicData uri="http://schemas.openxmlformats.org/presentationml/2006/ole">
            <mc:AlternateContent xmlns:mc="http://schemas.openxmlformats.org/markup-compatibility/2006">
              <mc:Choice xmlns:v="urn:schemas-microsoft-com:vml" Requires="v">
                <p:oleObj spid="_x0000_s1182" r:id="rId4" imgW="5236918" imgH="3865199" progId="Excel.Chart.8">
                  <p:embed/>
                </p:oleObj>
              </mc:Choice>
              <mc:Fallback>
                <p:oleObj r:id="rId4" imgW="5236918" imgH="3865199" progId="Excel.Chart.8">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600" y="2159000"/>
                        <a:ext cx="5233988" cy="386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1203" name="TextBox 1"/>
          <p:cNvSpPr txBox="1">
            <a:spLocks noChangeArrowheads="1"/>
          </p:cNvSpPr>
          <p:nvPr/>
        </p:nvSpPr>
        <p:spPr bwMode="auto">
          <a:xfrm>
            <a:off x="0" y="228600"/>
            <a:ext cx="91440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s-PE" altLang="en-US" sz="3600" b="1" dirty="0"/>
              <a:t>¡Hay mucho por hacer! </a:t>
            </a:r>
            <a:endParaRPr lang="en-US" altLang="en-US" sz="3600" b="1" dirty="0"/>
          </a:p>
          <a:p>
            <a:pPr algn="ctr" eaLnBrk="1" hangingPunct="1">
              <a:spcBef>
                <a:spcPct val="0"/>
              </a:spcBef>
              <a:buFontTx/>
              <a:buNone/>
            </a:pPr>
            <a:r>
              <a:rPr lang="es-PE" altLang="en-US" sz="2800" dirty="0"/>
              <a:t>La población del </a:t>
            </a:r>
            <a:r>
              <a:rPr lang="es-PE" altLang="en-US" sz="2800" dirty="0" smtClean="0"/>
              <a:t>mundo es 7,500 millones </a:t>
            </a:r>
            <a:r>
              <a:rPr lang="es-PE" altLang="en-US" sz="2800" dirty="0"/>
              <a:t>de personas</a:t>
            </a:r>
            <a:endParaRPr lang="en-US" altLang="en-US" sz="2800" dirty="0"/>
          </a:p>
        </p:txBody>
      </p:sp>
      <p:sp>
        <p:nvSpPr>
          <p:cNvPr id="5" name="TextBox 4"/>
          <p:cNvSpPr txBox="1">
            <a:spLocks noChangeArrowheads="1"/>
          </p:cNvSpPr>
          <p:nvPr/>
        </p:nvSpPr>
        <p:spPr bwMode="auto">
          <a:xfrm>
            <a:off x="457200" y="1828800"/>
            <a:ext cx="25146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s-PE" altLang="en-US" sz="2400" b="1"/>
              <a:t>1/3</a:t>
            </a:r>
          </a:p>
          <a:p>
            <a:pPr algn="ctr" eaLnBrk="1" hangingPunct="1">
              <a:spcBef>
                <a:spcPct val="0"/>
              </a:spcBef>
              <a:buFontTx/>
              <a:buNone/>
            </a:pPr>
            <a:r>
              <a:rPr lang="es-PE" altLang="en-US" sz="2400" b="1"/>
              <a:t>por lo menos nominalmente “Cristianos”</a:t>
            </a:r>
            <a:endParaRPr lang="en-US" altLang="en-US" sz="2400" b="1"/>
          </a:p>
        </p:txBody>
      </p:sp>
      <p:sp>
        <p:nvSpPr>
          <p:cNvPr id="6" name="TextBox 5"/>
          <p:cNvSpPr txBox="1">
            <a:spLocks noChangeArrowheads="1"/>
          </p:cNvSpPr>
          <p:nvPr/>
        </p:nvSpPr>
        <p:spPr bwMode="auto">
          <a:xfrm>
            <a:off x="5943600" y="2286000"/>
            <a:ext cx="25146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s-PE" altLang="en-US" sz="2800" b="1"/>
              <a:t>1/3</a:t>
            </a:r>
          </a:p>
          <a:p>
            <a:pPr algn="ctr" eaLnBrk="1" hangingPunct="1">
              <a:spcBef>
                <a:spcPct val="0"/>
              </a:spcBef>
              <a:buFontTx/>
              <a:buNone/>
            </a:pPr>
            <a:r>
              <a:rPr lang="es-PE" altLang="en-US" sz="2800" b="1"/>
              <a:t>Alcanzados</a:t>
            </a:r>
            <a:endParaRPr lang="en-US" altLang="en-US" sz="2800" b="1"/>
          </a:p>
        </p:txBody>
      </p:sp>
      <p:sp>
        <p:nvSpPr>
          <p:cNvPr id="7" name="TextBox 6"/>
          <p:cNvSpPr txBox="1">
            <a:spLocks noChangeArrowheads="1"/>
          </p:cNvSpPr>
          <p:nvPr/>
        </p:nvSpPr>
        <p:spPr bwMode="auto">
          <a:xfrm>
            <a:off x="4343400" y="5486400"/>
            <a:ext cx="34290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s-PE" altLang="en-US" sz="2800" b="1"/>
              <a:t>1/3</a:t>
            </a:r>
          </a:p>
          <a:p>
            <a:pPr algn="ctr" eaLnBrk="1" hangingPunct="1">
              <a:spcBef>
                <a:spcPct val="0"/>
              </a:spcBef>
              <a:buFontTx/>
              <a:buNone/>
            </a:pPr>
            <a:r>
              <a:rPr lang="es-PE" altLang="en-US" sz="2800" b="1"/>
              <a:t>No Alcanzados</a:t>
            </a:r>
            <a:endParaRPr lang="en-US" altLang="en-US" sz="2800" b="1"/>
          </a:p>
        </p:txBody>
      </p:sp>
    </p:spTree>
    <p:extLst>
      <p:ext uri="{BB962C8B-B14F-4D97-AF65-F5344CB8AC3E}">
        <p14:creationId xmlns:p14="http://schemas.microsoft.com/office/powerpoint/2010/main" val="2091960628"/>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extBox 1"/>
          <p:cNvSpPr txBox="1">
            <a:spLocks noChangeArrowheads="1"/>
          </p:cNvSpPr>
          <p:nvPr/>
        </p:nvSpPr>
        <p:spPr bwMode="auto">
          <a:xfrm>
            <a:off x="381000" y="457200"/>
            <a:ext cx="83820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s-PE" altLang="en-US" sz="3600" b="1" u="sng">
                <a:solidFill>
                  <a:srgbClr val="0033CC"/>
                </a:solidFill>
              </a:rPr>
              <a:t>Pueblos no-alcanzados</a:t>
            </a:r>
            <a:r>
              <a:rPr lang="es-PE" altLang="en-US" sz="3600" b="1">
                <a:solidFill>
                  <a:srgbClr val="0033CC"/>
                </a:solidFill>
              </a:rPr>
              <a:t> </a:t>
            </a:r>
            <a:endParaRPr lang="en-US" altLang="en-US" sz="3600" b="1">
              <a:solidFill>
                <a:srgbClr val="0033CC"/>
              </a:solidFill>
            </a:endParaRPr>
          </a:p>
          <a:p>
            <a:pPr algn="ctr" eaLnBrk="1" hangingPunct="1">
              <a:spcBef>
                <a:spcPct val="0"/>
              </a:spcBef>
              <a:buFontTx/>
              <a:buNone/>
            </a:pPr>
            <a:r>
              <a:rPr lang="es-PE" altLang="en-US" sz="3600" b="1"/>
              <a:t>No hay Biblia en su idioma o dialecto</a:t>
            </a:r>
            <a:endParaRPr lang="en-US" altLang="en-US" sz="3600" b="1"/>
          </a:p>
          <a:p>
            <a:pPr algn="ctr" eaLnBrk="1" hangingPunct="1">
              <a:spcBef>
                <a:spcPct val="0"/>
              </a:spcBef>
              <a:buFontTx/>
              <a:buNone/>
            </a:pPr>
            <a:r>
              <a:rPr lang="es-PE" altLang="en-US" sz="3600" b="1"/>
              <a:t>No hay iglesia en su cultura </a:t>
            </a:r>
            <a:endParaRPr lang="en-US" altLang="en-US" sz="3600" b="1"/>
          </a:p>
          <a:p>
            <a:pPr algn="ctr" eaLnBrk="1" hangingPunct="1">
              <a:spcBef>
                <a:spcPct val="0"/>
              </a:spcBef>
              <a:buFontTx/>
              <a:buNone/>
            </a:pPr>
            <a:r>
              <a:rPr lang="es-PE" altLang="en-US" sz="3600" b="1"/>
              <a:t>No hay cristianos en su alrededor</a:t>
            </a:r>
            <a:endParaRPr lang="en-US" altLang="en-US" sz="3600" b="1"/>
          </a:p>
        </p:txBody>
      </p:sp>
      <p:pic>
        <p:nvPicPr>
          <p:cNvPr id="53251" name="Picture 8" descr="http://www.allhallowsallerton.org.uk/images/uploads/1321532250_Housegroup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2743200"/>
            <a:ext cx="7643813"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quot;No&quot; Symbol 7"/>
          <p:cNvSpPr/>
          <p:nvPr/>
        </p:nvSpPr>
        <p:spPr bwMode="auto">
          <a:xfrm>
            <a:off x="3657600" y="3581400"/>
            <a:ext cx="1143000" cy="1066800"/>
          </a:xfrm>
          <a:prstGeom prst="noSmoking">
            <a:avLst/>
          </a:prstGeom>
          <a:solidFill>
            <a:srgbClr val="C00000"/>
          </a:solidFill>
          <a:ln w="9525" cap="flat" cmpd="sng" algn="ctr">
            <a:solidFill>
              <a:schemeClr val="tx1"/>
            </a:solidFill>
            <a:prstDash val="solid"/>
            <a:round/>
            <a:headEnd type="none" w="med" len="med"/>
            <a:tailEnd type="none" w="med" len="med"/>
          </a:ln>
          <a:effectLst/>
        </p:spPr>
        <p:txBody>
          <a:bodyPr/>
          <a:lstStyle/>
          <a:p>
            <a:pPr algn="ctr" eaLnBrk="1" hangingPunct="1">
              <a:defRPr/>
            </a:pPr>
            <a:endParaRPr lang="en-US">
              <a:latin typeface="Arial" charset="0"/>
            </a:endParaRPr>
          </a:p>
        </p:txBody>
      </p:sp>
      <p:sp>
        <p:nvSpPr>
          <p:cNvPr id="9" name="&quot;No&quot; Symbol 8"/>
          <p:cNvSpPr/>
          <p:nvPr/>
        </p:nvSpPr>
        <p:spPr bwMode="auto">
          <a:xfrm>
            <a:off x="4114800" y="2743200"/>
            <a:ext cx="1143000" cy="1066800"/>
          </a:xfrm>
          <a:prstGeom prst="noSmoking">
            <a:avLst/>
          </a:prstGeom>
          <a:solidFill>
            <a:srgbClr val="C00000"/>
          </a:solidFill>
          <a:ln w="9525" cap="flat" cmpd="sng" algn="ctr">
            <a:solidFill>
              <a:schemeClr val="tx1"/>
            </a:solidFill>
            <a:prstDash val="solid"/>
            <a:round/>
            <a:headEnd type="none" w="med" len="med"/>
            <a:tailEnd type="none" w="med" len="med"/>
          </a:ln>
          <a:effectLst/>
        </p:spPr>
        <p:txBody>
          <a:bodyPr/>
          <a:lstStyle/>
          <a:p>
            <a:pPr algn="ctr" eaLnBrk="1" hangingPunct="1">
              <a:defRPr/>
            </a:pPr>
            <a:endParaRPr lang="en-US">
              <a:latin typeface="Arial" charset="0"/>
            </a:endParaRPr>
          </a:p>
        </p:txBody>
      </p:sp>
      <p:sp>
        <p:nvSpPr>
          <p:cNvPr id="10" name="&quot;No&quot; Symbol 9"/>
          <p:cNvSpPr/>
          <p:nvPr/>
        </p:nvSpPr>
        <p:spPr bwMode="auto">
          <a:xfrm>
            <a:off x="1447800" y="3352800"/>
            <a:ext cx="1905000" cy="1905000"/>
          </a:xfrm>
          <a:prstGeom prst="noSmoking">
            <a:avLst/>
          </a:prstGeom>
          <a:solidFill>
            <a:srgbClr val="C00000"/>
          </a:solidFill>
          <a:ln w="9525" cap="flat" cmpd="sng" algn="ctr">
            <a:solidFill>
              <a:schemeClr val="tx1"/>
            </a:solidFill>
            <a:prstDash val="solid"/>
            <a:round/>
            <a:headEnd type="none" w="med" len="med"/>
            <a:tailEnd type="none" w="med" len="med"/>
          </a:ln>
          <a:effectLst/>
        </p:spPr>
        <p:txBody>
          <a:bodyPr/>
          <a:lstStyle/>
          <a:p>
            <a:pPr algn="ctr" eaLnBrk="1" hangingPunct="1">
              <a:defRPr/>
            </a:pPr>
            <a:endParaRPr lang="en-US">
              <a:latin typeface="Arial" charset="0"/>
            </a:endParaRPr>
          </a:p>
        </p:txBody>
      </p:sp>
      <p:sp>
        <p:nvSpPr>
          <p:cNvPr id="11" name="&quot;No&quot; Symbol 10"/>
          <p:cNvSpPr/>
          <p:nvPr/>
        </p:nvSpPr>
        <p:spPr bwMode="auto">
          <a:xfrm>
            <a:off x="6096000" y="3124200"/>
            <a:ext cx="2133600" cy="2057400"/>
          </a:xfrm>
          <a:prstGeom prst="noSmoking">
            <a:avLst/>
          </a:prstGeom>
          <a:solidFill>
            <a:srgbClr val="C00000"/>
          </a:solidFill>
          <a:ln w="9525" cap="flat" cmpd="sng" algn="ctr">
            <a:solidFill>
              <a:schemeClr val="tx1"/>
            </a:solidFill>
            <a:prstDash val="solid"/>
            <a:round/>
            <a:headEnd type="none" w="med" len="med"/>
            <a:tailEnd type="none" w="med" len="med"/>
          </a:ln>
          <a:effectLst/>
        </p:spPr>
        <p:txBody>
          <a:bodyPr/>
          <a:lstStyle/>
          <a:p>
            <a:pPr algn="ctr" eaLnBrk="1" hangingPunct="1">
              <a:defRPr/>
            </a:pPr>
            <a:endParaRPr lang="en-US">
              <a:latin typeface="Arial" charset="0"/>
            </a:endParaRPr>
          </a:p>
        </p:txBody>
      </p:sp>
    </p:spTree>
    <p:extLst>
      <p:ext uri="{BB962C8B-B14F-4D97-AF65-F5344CB8AC3E}">
        <p14:creationId xmlns:p14="http://schemas.microsoft.com/office/powerpoint/2010/main" val="2695824965"/>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ppt_x"/>
                                          </p:val>
                                        </p:tav>
                                        <p:tav tm="100000">
                                          <p:val>
                                            <p:strVal val="#ppt_x"/>
                                          </p:val>
                                        </p:tav>
                                      </p:tavLst>
                                    </p:anim>
                                    <p:anim calcmode="lin" valueType="num">
                                      <p:cBhvr additive="base">
                                        <p:cTn id="8"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1000" fill="hold"/>
                                        <p:tgtEl>
                                          <p:spTgt spid="9"/>
                                        </p:tgtEl>
                                        <p:attrNameLst>
                                          <p:attrName>ppt_x</p:attrName>
                                        </p:attrNameLst>
                                      </p:cBhvr>
                                      <p:tavLst>
                                        <p:tav tm="0">
                                          <p:val>
                                            <p:strVal val="#ppt_x"/>
                                          </p:val>
                                        </p:tav>
                                        <p:tav tm="100000">
                                          <p:val>
                                            <p:strVal val="#ppt_x"/>
                                          </p:val>
                                        </p:tav>
                                      </p:tavLst>
                                    </p:anim>
                                    <p:anim calcmode="lin" valueType="num">
                                      <p:cBhvr additive="base">
                                        <p:cTn id="14"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1000" fill="hold"/>
                                        <p:tgtEl>
                                          <p:spTgt spid="10"/>
                                        </p:tgtEl>
                                        <p:attrNameLst>
                                          <p:attrName>ppt_x</p:attrName>
                                        </p:attrNameLst>
                                      </p:cBhvr>
                                      <p:tavLst>
                                        <p:tav tm="0">
                                          <p:val>
                                            <p:strVal val="#ppt_x"/>
                                          </p:val>
                                        </p:tav>
                                        <p:tav tm="100000">
                                          <p:val>
                                            <p:strVal val="#ppt_x"/>
                                          </p:val>
                                        </p:tav>
                                      </p:tavLst>
                                    </p:anim>
                                    <p:anim calcmode="lin" valueType="num">
                                      <p:cBhvr additive="base">
                                        <p:cTn id="20" dur="1000" fill="hold"/>
                                        <p:tgtEl>
                                          <p:spTgt spid="10"/>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1000" fill="hold"/>
                                        <p:tgtEl>
                                          <p:spTgt spid="11"/>
                                        </p:tgtEl>
                                        <p:attrNameLst>
                                          <p:attrName>ppt_x</p:attrName>
                                        </p:attrNameLst>
                                      </p:cBhvr>
                                      <p:tavLst>
                                        <p:tav tm="0">
                                          <p:val>
                                            <p:strVal val="#ppt_x"/>
                                          </p:val>
                                        </p:tav>
                                        <p:tav tm="100000">
                                          <p:val>
                                            <p:strVal val="#ppt_x"/>
                                          </p:val>
                                        </p:tav>
                                      </p:tavLst>
                                    </p:anim>
                                    <p:anim calcmode="lin" valueType="num">
                                      <p:cBhvr additive="base">
                                        <p:cTn id="24"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300" name="Picture 2" descr="http://us.cdn3.123rf.com/168nwm/iserg/iserg1201/iserg120100007/11741065-question-and-globe-on-white-background-isolated-3d-imag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48375" y="63500"/>
            <a:ext cx="3095625" cy="412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299" name="TextBox 1"/>
          <p:cNvSpPr txBox="1">
            <a:spLocks noChangeArrowheads="1"/>
          </p:cNvSpPr>
          <p:nvPr/>
        </p:nvSpPr>
        <p:spPr bwMode="auto">
          <a:xfrm>
            <a:off x="381000" y="1905000"/>
            <a:ext cx="6705600" cy="4431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s-PE" altLang="en-US" sz="5400" b="1" dirty="0" smtClean="0"/>
              <a:t>Este país es </a:t>
            </a:r>
            <a:r>
              <a:rPr lang="es-PE" altLang="en-US" sz="5400" b="1" dirty="0"/>
              <a:t>considerado </a:t>
            </a:r>
            <a:r>
              <a:rPr lang="es-PE" altLang="en-US" sz="5400" b="1" u="sng" dirty="0"/>
              <a:t>mayormente</a:t>
            </a:r>
            <a:r>
              <a:rPr lang="es-PE" altLang="en-US" sz="5400" b="1" dirty="0"/>
              <a:t> como </a:t>
            </a:r>
            <a:r>
              <a:rPr lang="es-PE" altLang="en-US" sz="5400" b="1" dirty="0" smtClean="0"/>
              <a:t/>
            </a:r>
            <a:br>
              <a:rPr lang="es-PE" altLang="en-US" sz="5400" b="1" dirty="0" smtClean="0"/>
            </a:br>
            <a:r>
              <a:rPr lang="es-PE" altLang="en-US" sz="5400" b="1" dirty="0" smtClean="0"/>
              <a:t>país alcanzado. </a:t>
            </a:r>
            <a:endParaRPr lang="en-US" altLang="en-US" sz="5400" b="1" dirty="0"/>
          </a:p>
          <a:p>
            <a:pPr algn="ctr">
              <a:spcBef>
                <a:spcPct val="0"/>
              </a:spcBef>
              <a:buNone/>
            </a:pPr>
            <a:r>
              <a:rPr lang="es-PE" altLang="en-US" sz="6600" dirty="0" smtClean="0"/>
              <a:t>¿Por qué?</a:t>
            </a:r>
            <a:endParaRPr lang="en-US" altLang="en-US" sz="6600" dirty="0"/>
          </a:p>
        </p:txBody>
      </p:sp>
      <p:sp>
        <p:nvSpPr>
          <p:cNvPr id="8" name="Rectangle 7"/>
          <p:cNvSpPr/>
          <p:nvPr/>
        </p:nvSpPr>
        <p:spPr bwMode="auto">
          <a:xfrm>
            <a:off x="0" y="543342"/>
            <a:ext cx="6781800" cy="607100"/>
          </a:xfrm>
          <a:prstGeom prst="rect">
            <a:avLst/>
          </a:prstGeom>
          <a:gradFill flip="none" rotWithShape="1">
            <a:gsLst>
              <a:gs pos="100000">
                <a:schemeClr val="accent1">
                  <a:lumMod val="5000"/>
                  <a:lumOff val="95000"/>
                </a:schemeClr>
              </a:gs>
              <a:gs pos="5000">
                <a:srgbClr val="FFFF00"/>
              </a:gs>
            </a:gsLst>
            <a:lin ang="540000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s-PE" sz="1800" b="0" i="0" u="none" strike="noStrike" cap="none" normalizeH="0" baseline="0" smtClean="0">
              <a:ln>
                <a:noFill/>
              </a:ln>
              <a:solidFill>
                <a:schemeClr val="tx1"/>
              </a:solidFill>
              <a:effectLst/>
              <a:latin typeface="Arial" charset="0"/>
            </a:endParaRPr>
          </a:p>
        </p:txBody>
      </p:sp>
      <p:sp>
        <p:nvSpPr>
          <p:cNvPr id="7" name="TextBox 1"/>
          <p:cNvSpPr txBox="1">
            <a:spLocks noChangeArrowheads="1"/>
          </p:cNvSpPr>
          <p:nvPr/>
        </p:nvSpPr>
        <p:spPr bwMode="auto">
          <a:xfrm>
            <a:off x="381000" y="381001"/>
            <a:ext cx="64008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es-PE" altLang="en-US" sz="4400" b="1" dirty="0" smtClean="0"/>
              <a:t>¿Verdad o falso?</a:t>
            </a:r>
            <a:endParaRPr lang="en-US" altLang="en-US" sz="5400" b="1" dirty="0"/>
          </a:p>
        </p:txBody>
      </p:sp>
    </p:spTree>
    <p:extLst>
      <p:ext uri="{BB962C8B-B14F-4D97-AF65-F5344CB8AC3E}">
        <p14:creationId xmlns:p14="http://schemas.microsoft.com/office/powerpoint/2010/main" val="2842593152"/>
      </p:ext>
    </p:extLst>
  </p:cSld>
  <p:clrMapOvr>
    <a:masterClrMapping/>
  </p:clrMapOvr>
  <p:transition>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2743200" cy="69342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5" name="Rectangle 4"/>
          <p:cNvSpPr/>
          <p:nvPr/>
        </p:nvSpPr>
        <p:spPr>
          <a:xfrm>
            <a:off x="0" y="3886200"/>
            <a:ext cx="9144000" cy="289560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7650" name="TextBox 1"/>
          <p:cNvSpPr txBox="1">
            <a:spLocks noChangeArrowheads="1"/>
          </p:cNvSpPr>
          <p:nvPr/>
        </p:nvSpPr>
        <p:spPr bwMode="auto">
          <a:xfrm>
            <a:off x="304800" y="4149090"/>
            <a:ext cx="8534400" cy="2369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s-PE" altLang="en-US" sz="3600" dirty="0">
                <a:solidFill>
                  <a:schemeClr val="bg1"/>
                </a:solidFill>
              </a:rPr>
              <a:t>Es </a:t>
            </a:r>
            <a:r>
              <a:rPr lang="es-PE" altLang="en-US" sz="3600" u="sng" dirty="0" smtClean="0">
                <a:solidFill>
                  <a:schemeClr val="bg1"/>
                </a:solidFill>
              </a:rPr>
              <a:t>MAYORMENTE</a:t>
            </a:r>
            <a:r>
              <a:rPr lang="es-PE" altLang="en-US" sz="3600" dirty="0" smtClean="0">
                <a:solidFill>
                  <a:schemeClr val="bg1"/>
                </a:solidFill>
              </a:rPr>
              <a:t> alcanzado </a:t>
            </a:r>
            <a:r>
              <a:rPr lang="es-PE" altLang="en-US" sz="3600" dirty="0">
                <a:solidFill>
                  <a:schemeClr val="bg1"/>
                </a:solidFill>
              </a:rPr>
              <a:t>porque si la iglesia </a:t>
            </a:r>
            <a:r>
              <a:rPr lang="es-PE" altLang="en-US" sz="3600" dirty="0" smtClean="0">
                <a:solidFill>
                  <a:schemeClr val="bg1"/>
                </a:solidFill>
              </a:rPr>
              <a:t>cumple </a:t>
            </a:r>
            <a:r>
              <a:rPr lang="es-PE" altLang="en-US" sz="3600" dirty="0">
                <a:solidFill>
                  <a:schemeClr val="bg1"/>
                </a:solidFill>
              </a:rPr>
              <a:t>su rol, todos pueden escuchar las Buenas Noticias. </a:t>
            </a:r>
            <a:r>
              <a:rPr lang="es-PE" altLang="en-US" sz="4000" dirty="0">
                <a:solidFill>
                  <a:schemeClr val="bg1"/>
                </a:solidFill>
              </a:rPr>
              <a:t/>
            </a:r>
            <a:br>
              <a:rPr lang="es-PE" altLang="en-US" sz="4000" dirty="0">
                <a:solidFill>
                  <a:schemeClr val="bg1"/>
                </a:solidFill>
              </a:rPr>
            </a:br>
            <a:r>
              <a:rPr lang="es-PE" altLang="en-US" sz="4000" b="1" dirty="0">
                <a:solidFill>
                  <a:schemeClr val="bg1"/>
                </a:solidFill>
              </a:rPr>
              <a:t>¿Uds. están haciendo su parte?</a:t>
            </a:r>
            <a:endParaRPr lang="en-US" altLang="en-US" sz="4000" b="1" dirty="0">
              <a:solidFill>
                <a:schemeClr val="bg1"/>
              </a:solidFill>
            </a:endParaRPr>
          </a:p>
        </p:txBody>
      </p:sp>
      <p:pic>
        <p:nvPicPr>
          <p:cNvPr id="57349" name="Picture 4" descr="http://mapsof.net/uploads/static-maps/peru_flag_map.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513" y="228600"/>
            <a:ext cx="2351087"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50" name="TextBox 1"/>
          <p:cNvSpPr txBox="1">
            <a:spLocks noChangeArrowheads="1"/>
          </p:cNvSpPr>
          <p:nvPr/>
        </p:nvSpPr>
        <p:spPr bwMode="auto">
          <a:xfrm>
            <a:off x="2667000" y="152400"/>
            <a:ext cx="632460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s-PE" altLang="en-US" sz="4000" b="1"/>
              <a:t>¡El Perú es alcanzado porque Uds. lo son y están aquí! </a:t>
            </a:r>
          </a:p>
          <a:p>
            <a:pPr algn="ctr" eaLnBrk="1" hangingPunct="1">
              <a:spcBef>
                <a:spcPct val="0"/>
              </a:spcBef>
              <a:buFontTx/>
              <a:buNone/>
            </a:pPr>
            <a:r>
              <a:rPr lang="es-PE" altLang="en-US" sz="3600"/>
              <a:t>Hay una iglesia presente, hay material cristiano, hay Biblias disponibles, hay enseñanza. </a:t>
            </a:r>
            <a:endParaRPr lang="en-US" altLang="en-US" sz="3600"/>
          </a:p>
        </p:txBody>
      </p:sp>
      <p:sp>
        <p:nvSpPr>
          <p:cNvPr id="2" name="TextBox 1"/>
          <p:cNvSpPr txBox="1"/>
          <p:nvPr/>
        </p:nvSpPr>
        <p:spPr>
          <a:xfrm>
            <a:off x="11113" y="2896195"/>
            <a:ext cx="1512887" cy="923330"/>
          </a:xfrm>
          <a:prstGeom prst="rect">
            <a:avLst/>
          </a:prstGeom>
          <a:noFill/>
          <a:ln>
            <a:solidFill>
              <a:schemeClr val="accent1"/>
            </a:solidFill>
          </a:ln>
        </p:spPr>
        <p:txBody>
          <a:bodyPr wrap="square" rtlCol="0">
            <a:spAutoFit/>
          </a:bodyPr>
          <a:lstStyle/>
          <a:p>
            <a:pPr algn="ctr"/>
            <a:r>
              <a:rPr lang="es-PE" i="1" dirty="0"/>
              <a:t>Hay etnias </a:t>
            </a:r>
            <a:r>
              <a:rPr lang="es-PE" i="1" dirty="0" smtClean="0"/>
              <a:t>donde </a:t>
            </a:r>
            <a:r>
              <a:rPr lang="es-PE" i="1" dirty="0"/>
              <a:t>hay no </a:t>
            </a:r>
            <a:r>
              <a:rPr lang="es-PE" i="1" dirty="0" smtClean="0"/>
              <a:t>alcanzados.</a:t>
            </a:r>
            <a:endParaRPr lang="es-PE" dirty="0"/>
          </a:p>
        </p:txBody>
      </p:sp>
      <p:cxnSp>
        <p:nvCxnSpPr>
          <p:cNvPr id="4" name="Straight Arrow Connector 3"/>
          <p:cNvCxnSpPr/>
          <p:nvPr/>
        </p:nvCxnSpPr>
        <p:spPr>
          <a:xfrm>
            <a:off x="1339056" y="3598515"/>
            <a:ext cx="1143000" cy="626090"/>
          </a:xfrm>
          <a:prstGeom prst="straightConnector1">
            <a:avLst/>
          </a:prstGeom>
          <a:ln w="57150">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80420919"/>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650"/>
                                        </p:tgtEl>
                                        <p:attrNameLst>
                                          <p:attrName>style.visibility</p:attrName>
                                        </p:attrNameLst>
                                      </p:cBhvr>
                                      <p:to>
                                        <p:strVal val="visible"/>
                                      </p:to>
                                    </p:set>
                                    <p:animEffect transition="in" filter="fade">
                                      <p:cBhvr>
                                        <p:cTn id="7" dur="1000"/>
                                        <p:tgtEl>
                                          <p:spTgt spid="2765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0" grpId="0"/>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Rectangle 8"/>
          <p:cNvSpPr/>
          <p:nvPr/>
        </p:nvSpPr>
        <p:spPr bwMode="auto">
          <a:xfrm>
            <a:off x="0" y="-1"/>
            <a:ext cx="9144000" cy="1371601"/>
          </a:xfrm>
          <a:prstGeom prst="rect">
            <a:avLst/>
          </a:prstGeom>
          <a:gradFill flip="none" rotWithShape="1">
            <a:gsLst>
              <a:gs pos="100000">
                <a:schemeClr val="accent1">
                  <a:lumMod val="5000"/>
                  <a:lumOff val="95000"/>
                </a:schemeClr>
              </a:gs>
              <a:gs pos="5000">
                <a:srgbClr val="FFFF00"/>
              </a:gs>
            </a:gsLst>
            <a:lin ang="540000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s-PE" sz="1800" b="0" i="0" u="none" strike="noStrike" cap="none" normalizeH="0" baseline="0" smtClean="0">
              <a:ln>
                <a:noFill/>
              </a:ln>
              <a:solidFill>
                <a:schemeClr val="tx1"/>
              </a:solidFill>
              <a:effectLst/>
              <a:latin typeface="Arial"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12070" y="4724400"/>
            <a:ext cx="2102703" cy="1844919"/>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8600" y="-76200"/>
            <a:ext cx="3429000" cy="2844686"/>
          </a:xfrm>
          <a:prstGeom prst="rect">
            <a:avLst/>
          </a:prstGeom>
        </p:spPr>
      </p:pic>
      <p:sp>
        <p:nvSpPr>
          <p:cNvPr id="7" name="TextBox 6"/>
          <p:cNvSpPr txBox="1"/>
          <p:nvPr/>
        </p:nvSpPr>
        <p:spPr>
          <a:xfrm>
            <a:off x="762000" y="2690560"/>
            <a:ext cx="7303604" cy="1754326"/>
          </a:xfrm>
          <a:prstGeom prst="rect">
            <a:avLst/>
          </a:prstGeom>
          <a:noFill/>
        </p:spPr>
        <p:txBody>
          <a:bodyPr wrap="square" rtlCol="0">
            <a:spAutoFit/>
          </a:bodyPr>
          <a:lstStyle/>
          <a:p>
            <a:pPr algn="ctr"/>
            <a:r>
              <a:rPr lang="es-PE" sz="5400" b="1" dirty="0" smtClean="0"/>
              <a:t>Presentando </a:t>
            </a:r>
          </a:p>
          <a:p>
            <a:pPr algn="ctr"/>
            <a:r>
              <a:rPr lang="es-PE" sz="5400" b="1" dirty="0" smtClean="0"/>
              <a:t>mi grupo pequeño </a:t>
            </a:r>
            <a:endParaRPr lang="es-PE" sz="5400" dirty="0"/>
          </a:p>
        </p:txBody>
      </p:sp>
    </p:spTree>
    <p:extLst>
      <p:ext uri="{BB962C8B-B14F-4D97-AF65-F5344CB8AC3E}">
        <p14:creationId xmlns:p14="http://schemas.microsoft.com/office/powerpoint/2010/main" val="2145633008"/>
      </p:ext>
    </p:extLst>
  </p:cSld>
  <p:clrMapOvr>
    <a:masterClrMapping/>
  </p:clrMapOvr>
  <p:transition>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219200"/>
            <a:ext cx="9144000" cy="56388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59395" name="TextBox 1"/>
          <p:cNvSpPr txBox="1">
            <a:spLocks noChangeArrowheads="1"/>
          </p:cNvSpPr>
          <p:nvPr/>
        </p:nvSpPr>
        <p:spPr bwMode="auto">
          <a:xfrm>
            <a:off x="152400" y="152400"/>
            <a:ext cx="8686800" cy="6124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s-PE" altLang="en-US" b="1" dirty="0"/>
              <a:t>Jesús sufre por los 4 </a:t>
            </a:r>
            <a:r>
              <a:rPr lang="es-PE" altLang="en-US" b="1" dirty="0" smtClean="0"/>
              <a:t>mil millones </a:t>
            </a:r>
            <a:r>
              <a:rPr lang="es-PE" altLang="en-US" b="1" dirty="0"/>
              <a:t>de personas que no lo conocen.</a:t>
            </a:r>
          </a:p>
          <a:p>
            <a:pPr algn="ctr" eaLnBrk="1" hangingPunct="1">
              <a:spcBef>
                <a:spcPct val="0"/>
              </a:spcBef>
              <a:buFontTx/>
              <a:buNone/>
            </a:pPr>
            <a:endParaRPr lang="es-PE" altLang="en-US" b="1" dirty="0"/>
          </a:p>
          <a:p>
            <a:pPr algn="ctr" eaLnBrk="1" hangingPunct="1">
              <a:spcBef>
                <a:spcPct val="0"/>
              </a:spcBef>
              <a:buFontTx/>
              <a:buNone/>
            </a:pPr>
            <a:endParaRPr lang="es-PE" altLang="en-US" b="1" dirty="0"/>
          </a:p>
          <a:p>
            <a:pPr algn="ctr" eaLnBrk="1" hangingPunct="1">
              <a:spcBef>
                <a:spcPct val="0"/>
              </a:spcBef>
              <a:buFontTx/>
              <a:buNone/>
            </a:pPr>
            <a:endParaRPr lang="en-US" altLang="en-US" b="1" dirty="0"/>
          </a:p>
          <a:p>
            <a:pPr algn="ctr" eaLnBrk="1" hangingPunct="1">
              <a:spcBef>
                <a:spcPct val="0"/>
              </a:spcBef>
              <a:buFontTx/>
              <a:buNone/>
            </a:pPr>
            <a:r>
              <a:rPr lang="es-PE" altLang="en-US" sz="2800" dirty="0"/>
              <a:t> </a:t>
            </a:r>
            <a:endParaRPr lang="en-US" altLang="en-US" sz="2800" dirty="0"/>
          </a:p>
          <a:p>
            <a:pPr algn="ctr" eaLnBrk="1" hangingPunct="1">
              <a:spcBef>
                <a:spcPct val="0"/>
              </a:spcBef>
              <a:buFontTx/>
              <a:buNone/>
            </a:pPr>
            <a:endParaRPr lang="es-PE" altLang="en-US" sz="1200" dirty="0"/>
          </a:p>
          <a:p>
            <a:pPr algn="ctr" eaLnBrk="1" hangingPunct="1">
              <a:spcBef>
                <a:spcPct val="0"/>
              </a:spcBef>
              <a:buFontTx/>
              <a:buNone/>
            </a:pPr>
            <a:r>
              <a:rPr lang="es-PE" altLang="en-US" sz="2400" u="sng" dirty="0">
                <a:solidFill>
                  <a:srgbClr val="FFFF00"/>
                </a:solidFill>
              </a:rPr>
              <a:t>Mateo 9:36-38:</a:t>
            </a:r>
            <a:endParaRPr lang="en-US" altLang="en-US" sz="2400" u="sng" dirty="0">
              <a:solidFill>
                <a:srgbClr val="FFFF00"/>
              </a:solidFill>
            </a:endParaRPr>
          </a:p>
          <a:p>
            <a:pPr algn="ctr">
              <a:spcBef>
                <a:spcPct val="0"/>
              </a:spcBef>
              <a:buNone/>
            </a:pPr>
            <a:r>
              <a:rPr lang="es-ES" sz="2800" dirty="0" smtClean="0">
                <a:solidFill>
                  <a:srgbClr val="FFFF00"/>
                </a:solidFill>
              </a:rPr>
              <a:t>Al ver las multitudes, Jesús tuvo compasión de ellas porque estaban desamparadas y dispersas, como ovejas que no tienen pastor. Entonces dijo a sus discípulos: «</a:t>
            </a:r>
            <a:r>
              <a:rPr lang="es-ES" sz="2800" dirty="0">
                <a:solidFill>
                  <a:srgbClr val="FFFF00"/>
                </a:solidFill>
              </a:rPr>
              <a:t>Ciertamente, es mucha la mies, pero son pocos los segadores</a:t>
            </a:r>
            <a:r>
              <a:rPr lang="es-ES" sz="2800" dirty="0" smtClean="0">
                <a:solidFill>
                  <a:srgbClr val="FFFF00"/>
                </a:solidFill>
              </a:rPr>
              <a:t>.</a:t>
            </a:r>
            <a:r>
              <a:rPr lang="es-ES" sz="2800" dirty="0">
                <a:solidFill>
                  <a:srgbClr val="FFFF00"/>
                </a:solidFill>
              </a:rPr>
              <a:t> Por tanto, pidan al Señor de la mies que envíe segadores a cosechar la mies.»</a:t>
            </a:r>
            <a:endParaRPr lang="en-US" altLang="en-US" sz="2800" dirty="0">
              <a:solidFill>
                <a:srgbClr val="FFFF00"/>
              </a:solidFill>
            </a:endParaRPr>
          </a:p>
        </p:txBody>
      </p:sp>
      <p:pic>
        <p:nvPicPr>
          <p:cNvPr id="59396" name="Picture 4" descr="http://theseedandthesower.files.wordpress.com/2012/08/know-compassion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62200" y="1295400"/>
            <a:ext cx="35052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82866032"/>
      </p:ext>
    </p:extLst>
  </p:cSld>
  <p:clrMapOvr>
    <a:masterClrMapping/>
  </p:clrMapOvr>
  <p:transition>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8" descr="1040mp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228600"/>
            <a:ext cx="7162800" cy="537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39" name="TextBox 1"/>
          <p:cNvSpPr txBox="1">
            <a:spLocks noChangeArrowheads="1"/>
          </p:cNvSpPr>
          <p:nvPr/>
        </p:nvSpPr>
        <p:spPr bwMode="auto">
          <a:xfrm>
            <a:off x="4267200" y="4648200"/>
            <a:ext cx="4495800"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s-PE" altLang="en-US" sz="4000" b="1"/>
              <a:t>La ventana 10/40 </a:t>
            </a:r>
          </a:p>
          <a:p>
            <a:pPr algn="ctr" eaLnBrk="1" hangingPunct="1">
              <a:spcBef>
                <a:spcPct val="0"/>
              </a:spcBef>
              <a:buFontTx/>
              <a:buNone/>
            </a:pPr>
            <a:r>
              <a:rPr lang="es-PE" altLang="en-US" sz="2800"/>
              <a:t>10 grados al norte del ecuador a los 40 grados al norte del ecuador</a:t>
            </a:r>
            <a:endParaRPr lang="en-US" altLang="en-US" sz="2800"/>
          </a:p>
        </p:txBody>
      </p:sp>
      <p:sp>
        <p:nvSpPr>
          <p:cNvPr id="65540" name="TextBox 1"/>
          <p:cNvSpPr txBox="1">
            <a:spLocks noChangeArrowheads="1"/>
          </p:cNvSpPr>
          <p:nvPr/>
        </p:nvSpPr>
        <p:spPr bwMode="auto">
          <a:xfrm>
            <a:off x="228600" y="5638800"/>
            <a:ext cx="3352800" cy="1016000"/>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s-PE" altLang="en-US" sz="2000" b="1">
                <a:solidFill>
                  <a:schemeClr val="bg1"/>
                </a:solidFill>
              </a:rPr>
              <a:t>Es el área donde se encuentra el 85% de los pueblos no alcanzados.</a:t>
            </a:r>
            <a:endParaRPr lang="en-US" altLang="en-US" sz="2000" b="1">
              <a:solidFill>
                <a:schemeClr val="bg1"/>
              </a:solidFill>
            </a:endParaRPr>
          </a:p>
        </p:txBody>
      </p:sp>
    </p:spTree>
    <p:extLst>
      <p:ext uri="{BB962C8B-B14F-4D97-AF65-F5344CB8AC3E}">
        <p14:creationId xmlns:p14="http://schemas.microsoft.com/office/powerpoint/2010/main" val="2236239440"/>
      </p:ext>
    </p:extLst>
  </p:cSld>
  <p:clrMapOvr>
    <a:masterClrMapping/>
  </p:clrMapOvr>
  <p:transition>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43" descr="grp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114800"/>
            <a:ext cx="1676400" cy="1676400"/>
          </a:xfrm>
          <a:prstGeom prst="rect">
            <a:avLst/>
          </a:prstGeom>
          <a:noFill/>
          <a:ln w="57150">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61443" name="Picture 4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86200" y="2057400"/>
            <a:ext cx="1574800" cy="1855788"/>
          </a:xfrm>
          <a:prstGeom prst="rect">
            <a:avLst/>
          </a:prstGeom>
          <a:noFill/>
          <a:ln w="57150">
            <a:solidFill>
              <a:srgbClr val="FFFF0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pic>
      <p:pic>
        <p:nvPicPr>
          <p:cNvPr id="61444" name="Picture 4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2133600"/>
            <a:ext cx="1676400" cy="1919288"/>
          </a:xfrm>
          <a:prstGeom prst="rect">
            <a:avLst/>
          </a:prstGeom>
          <a:noFill/>
          <a:ln w="57150">
            <a:solidFill>
              <a:srgbClr val="FFFF0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pic>
      <p:pic>
        <p:nvPicPr>
          <p:cNvPr id="61445" name="Picture 4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52600" y="1676400"/>
            <a:ext cx="2006600" cy="1905000"/>
          </a:xfrm>
          <a:prstGeom prst="rect">
            <a:avLst/>
          </a:prstGeom>
          <a:noFill/>
          <a:ln w="57150">
            <a:solidFill>
              <a:srgbClr val="FFFF0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pic>
      <p:graphicFrame>
        <p:nvGraphicFramePr>
          <p:cNvPr id="61446" name="Object 53"/>
          <p:cNvGraphicFramePr>
            <a:graphicFrameLocks/>
          </p:cNvGraphicFramePr>
          <p:nvPr/>
        </p:nvGraphicFramePr>
        <p:xfrm>
          <a:off x="3810000" y="0"/>
          <a:ext cx="1747838" cy="2009775"/>
        </p:xfrm>
        <a:graphic>
          <a:graphicData uri="http://schemas.openxmlformats.org/presentationml/2006/ole">
            <mc:AlternateContent xmlns:mc="http://schemas.openxmlformats.org/markup-compatibility/2006">
              <mc:Choice xmlns:v="urn:schemas-microsoft-com:vml" Requires="v">
                <p:oleObj spid="_x0000_s2207" name="Paint Shop Pro Image" r:id="rId8" imgW="3326829" imgH="3902439" progId="">
                  <p:embed/>
                </p:oleObj>
              </mc:Choice>
              <mc:Fallback>
                <p:oleObj name="Paint Shop Pro Image" r:id="rId8" imgW="3326829" imgH="3902439" progId="">
                  <p:embed/>
                  <p:pic>
                    <p:nvPicPr>
                      <p:cNvPr id="0" name=""/>
                      <p:cNvPicPr>
                        <a:picLocks noChangeArrowheads="1"/>
                      </p:cNvPicPr>
                      <p:nvPr/>
                    </p:nvPicPr>
                    <p:blipFill>
                      <a:blip r:embed="rId9">
                        <a:extLst>
                          <a:ext uri="{28A0092B-C50C-407E-A947-70E740481C1C}">
                            <a14:useLocalDpi xmlns:a14="http://schemas.microsoft.com/office/drawing/2010/main" val="0"/>
                          </a:ext>
                        </a:extLst>
                      </a:blip>
                      <a:srcRect l="2748" t="2344" r="5498"/>
                      <a:stretch>
                        <a:fillRect/>
                      </a:stretch>
                    </p:blipFill>
                    <p:spPr bwMode="auto">
                      <a:xfrm>
                        <a:off x="3810000" y="0"/>
                        <a:ext cx="1747838" cy="2009775"/>
                      </a:xfrm>
                      <a:prstGeom prst="rect">
                        <a:avLst/>
                      </a:prstGeom>
                      <a:noFill/>
                      <a:ln w="57150">
                        <a:solidFill>
                          <a:srgbClr val="CA915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61447" name="Picture 5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562600" y="0"/>
            <a:ext cx="1905000" cy="1571625"/>
          </a:xfrm>
          <a:prstGeom prst="rect">
            <a:avLst/>
          </a:prstGeom>
          <a:noFill/>
          <a:ln w="57150">
            <a:solidFill>
              <a:srgbClr val="FFFF0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pic>
      <p:pic>
        <p:nvPicPr>
          <p:cNvPr id="61448" name="Picture 5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752600" y="0"/>
            <a:ext cx="2000250" cy="1666875"/>
          </a:xfrm>
          <a:prstGeom prst="rect">
            <a:avLst/>
          </a:prstGeom>
          <a:noFill/>
          <a:ln w="57150">
            <a:solidFill>
              <a:srgbClr val="FFFF0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pic>
      <p:pic>
        <p:nvPicPr>
          <p:cNvPr id="61449" name="Picture 5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0" y="0"/>
            <a:ext cx="1700213" cy="2057400"/>
          </a:xfrm>
          <a:prstGeom prst="rect">
            <a:avLst/>
          </a:prstGeom>
          <a:noFill/>
          <a:ln w="57150">
            <a:solidFill>
              <a:srgbClr val="FFFF0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pic>
      <p:pic>
        <p:nvPicPr>
          <p:cNvPr id="61450" name="Picture 35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388225" y="0"/>
            <a:ext cx="1755775" cy="2286000"/>
          </a:xfrm>
          <a:prstGeom prst="rect">
            <a:avLst/>
          </a:prstGeom>
          <a:noFill/>
          <a:ln w="57150">
            <a:solidFill>
              <a:srgbClr val="FFFF0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pic>
      <p:pic>
        <p:nvPicPr>
          <p:cNvPr id="61451" name="Picture 4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562600" y="1600200"/>
            <a:ext cx="1763713" cy="2133600"/>
          </a:xfrm>
          <a:prstGeom prst="rect">
            <a:avLst/>
          </a:prstGeom>
          <a:noFill/>
          <a:ln w="57150">
            <a:solidFill>
              <a:srgbClr val="FFFF0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pic>
      <p:pic>
        <p:nvPicPr>
          <p:cNvPr id="61452" name="Picture 5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886200" y="3962400"/>
            <a:ext cx="1371600" cy="1990725"/>
          </a:xfrm>
          <a:prstGeom prst="rect">
            <a:avLst/>
          </a:prstGeom>
          <a:noFill/>
          <a:ln w="57150">
            <a:solidFill>
              <a:srgbClr val="FFFF0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pic>
      <p:pic>
        <p:nvPicPr>
          <p:cNvPr id="61453" name="Picture 56"/>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334000" y="3810000"/>
            <a:ext cx="1916113" cy="2355850"/>
          </a:xfrm>
          <a:prstGeom prst="rect">
            <a:avLst/>
          </a:prstGeom>
          <a:noFill/>
          <a:ln w="57150">
            <a:solidFill>
              <a:srgbClr val="FFFF0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pic>
      <p:pic>
        <p:nvPicPr>
          <p:cNvPr id="61454" name="Picture 55"/>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340600" y="2286000"/>
            <a:ext cx="1803400" cy="2260600"/>
          </a:xfrm>
          <a:prstGeom prst="rect">
            <a:avLst/>
          </a:prstGeom>
          <a:noFill/>
          <a:ln w="57150">
            <a:solidFill>
              <a:srgbClr val="FFFF0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pic>
      <p:pic>
        <p:nvPicPr>
          <p:cNvPr id="61455" name="Picture 72"/>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752600" y="3657600"/>
            <a:ext cx="2073275" cy="2133600"/>
          </a:xfrm>
          <a:prstGeom prst="rect">
            <a:avLst/>
          </a:prstGeom>
          <a:noFill/>
          <a:ln w="57150">
            <a:solidFill>
              <a:srgbClr val="FFFF0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pic>
      <p:pic>
        <p:nvPicPr>
          <p:cNvPr id="61456" name="Picture 46"/>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315200" y="4572000"/>
            <a:ext cx="1828800" cy="2359025"/>
          </a:xfrm>
          <a:prstGeom prst="rect">
            <a:avLst/>
          </a:prstGeom>
          <a:noFill/>
          <a:ln w="57150">
            <a:solidFill>
              <a:srgbClr val="FFFF0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pic>
      <p:sp>
        <p:nvSpPr>
          <p:cNvPr id="61457" name="TextBox 16"/>
          <p:cNvSpPr txBox="1">
            <a:spLocks noChangeArrowheads="1"/>
          </p:cNvSpPr>
          <p:nvPr/>
        </p:nvSpPr>
        <p:spPr bwMode="auto">
          <a:xfrm>
            <a:off x="-65088" y="6054725"/>
            <a:ext cx="6553201"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s-PE" altLang="en-US" sz="2400" b="1" dirty="0"/>
              <a:t>Los números son abrumadores. </a:t>
            </a:r>
          </a:p>
          <a:p>
            <a:pPr algn="ctr" eaLnBrk="1" hangingPunct="1">
              <a:spcBef>
                <a:spcPct val="0"/>
              </a:spcBef>
              <a:buFontTx/>
              <a:buNone/>
            </a:pPr>
            <a:r>
              <a:rPr lang="es-PE" altLang="en-US" sz="2400" b="1" dirty="0"/>
              <a:t>Necesitamos </a:t>
            </a:r>
            <a:r>
              <a:rPr lang="es-PE" altLang="en-US" sz="2400" b="1" dirty="0" smtClean="0"/>
              <a:t>ver sus rostros.</a:t>
            </a:r>
            <a:endParaRPr lang="en-US" altLang="en-US" sz="2400" b="1" dirty="0"/>
          </a:p>
        </p:txBody>
      </p:sp>
    </p:spTree>
    <p:extLst>
      <p:ext uri="{BB962C8B-B14F-4D97-AF65-F5344CB8AC3E}">
        <p14:creationId xmlns:p14="http://schemas.microsoft.com/office/powerpoint/2010/main" val="873192507"/>
      </p:ext>
    </p:extLst>
  </p:cSld>
  <p:clrMapOvr>
    <a:masterClrMapping/>
  </p:clrMapOvr>
  <p:transition spd="med">
    <p:wipe dir="d"/>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descr="http://www.stpatselkhorn.org/portals/0/bible-Sunligh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14400"/>
            <a:ext cx="9144000" cy="551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5" name="TextBox 1"/>
          <p:cNvSpPr txBox="1">
            <a:spLocks noChangeArrowheads="1"/>
          </p:cNvSpPr>
          <p:nvPr/>
        </p:nvSpPr>
        <p:spPr bwMode="auto">
          <a:xfrm>
            <a:off x="228600" y="152400"/>
            <a:ext cx="8686800"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s-PE" altLang="en-US" sz="3600" b="1" dirty="0"/>
              <a:t>¿Cuántas Biblias tienen en </a:t>
            </a:r>
            <a:r>
              <a:rPr lang="es-PE" altLang="en-US" sz="3600" b="1" dirty="0" smtClean="0"/>
              <a:t>su casa? </a:t>
            </a:r>
            <a:endParaRPr lang="en-US" altLang="en-US" sz="3600" b="1" dirty="0"/>
          </a:p>
          <a:p>
            <a:pPr algn="ctr" eaLnBrk="1" hangingPunct="1">
              <a:spcBef>
                <a:spcPct val="0"/>
              </a:spcBef>
              <a:buFontTx/>
              <a:buNone/>
            </a:pPr>
            <a:endParaRPr lang="es-PE" altLang="en-US" sz="2800" b="1" dirty="0">
              <a:solidFill>
                <a:schemeClr val="bg1"/>
              </a:solidFill>
            </a:endParaRPr>
          </a:p>
          <a:p>
            <a:pPr algn="ctr" eaLnBrk="1" hangingPunct="1">
              <a:spcBef>
                <a:spcPct val="0"/>
              </a:spcBef>
              <a:buFontTx/>
              <a:buNone/>
            </a:pPr>
            <a:r>
              <a:rPr lang="es-PE" altLang="en-US" sz="2800" b="1" dirty="0">
                <a:solidFill>
                  <a:schemeClr val="bg1"/>
                </a:solidFill>
              </a:rPr>
              <a:t>En </a:t>
            </a:r>
            <a:r>
              <a:rPr lang="es-PE" altLang="en-US" sz="2800" b="1" dirty="0" smtClean="0">
                <a:solidFill>
                  <a:schemeClr val="bg1"/>
                </a:solidFill>
              </a:rPr>
              <a:t>su casa -incluyendo </a:t>
            </a:r>
            <a:r>
              <a:rPr lang="es-PE" altLang="en-US" sz="2800" b="1" dirty="0">
                <a:solidFill>
                  <a:schemeClr val="bg1"/>
                </a:solidFill>
              </a:rPr>
              <a:t>toda la </a:t>
            </a:r>
            <a:r>
              <a:rPr lang="es-PE" altLang="en-US" sz="2800" b="1" dirty="0" smtClean="0">
                <a:solidFill>
                  <a:schemeClr val="bg1"/>
                </a:solidFill>
              </a:rPr>
              <a:t>familia-, mentalmente cuenten </a:t>
            </a:r>
            <a:r>
              <a:rPr lang="es-PE" altLang="en-US" sz="2800" b="1" dirty="0">
                <a:solidFill>
                  <a:schemeClr val="bg1"/>
                </a:solidFill>
              </a:rPr>
              <a:t>cuantas Biblias tienen, incluyendo si tienen programas en sus computadores </a:t>
            </a:r>
            <a:r>
              <a:rPr lang="es-PE" altLang="en-US" sz="2800" b="1" dirty="0" smtClean="0">
                <a:solidFill>
                  <a:schemeClr val="bg1"/>
                </a:solidFill>
              </a:rPr>
              <a:t>y/o celulares</a:t>
            </a:r>
            <a:r>
              <a:rPr lang="es-PE" altLang="en-US" sz="2800" b="1" dirty="0">
                <a:solidFill>
                  <a:schemeClr val="bg1"/>
                </a:solidFill>
              </a:rPr>
              <a:t>. </a:t>
            </a:r>
            <a:endParaRPr lang="en-US" altLang="en-US" sz="2800" b="1" dirty="0">
              <a:solidFill>
                <a:schemeClr val="bg1"/>
              </a:solidFill>
            </a:endParaRPr>
          </a:p>
        </p:txBody>
      </p:sp>
      <p:pic>
        <p:nvPicPr>
          <p:cNvPr id="79876" name="Picture 4" descr="http://2.bp.blogspot.com/-Z96HMDttdaA/UJ18X16DctI/AAAAAAABMWY/cx1CDwguE64/s1600/biblianocelular.jpg"/>
          <p:cNvPicPr>
            <a:picLocks noChangeAspect="1" noChangeArrowheads="1"/>
          </p:cNvPicPr>
          <p:nvPr/>
        </p:nvPicPr>
        <p:blipFill>
          <a:blip r:embed="rId4">
            <a:extLst>
              <a:ext uri="{28A0092B-C50C-407E-A947-70E740481C1C}">
                <a14:useLocalDpi xmlns:a14="http://schemas.microsoft.com/office/drawing/2010/main" val="0"/>
              </a:ext>
            </a:extLst>
          </a:blip>
          <a:srcRect l="13652" t="3014" r="4437" b="7274"/>
          <a:stretch>
            <a:fillRect/>
          </a:stretch>
        </p:blipFill>
        <p:spPr bwMode="auto">
          <a:xfrm rot="729164">
            <a:off x="7131050" y="2667000"/>
            <a:ext cx="1660525" cy="204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7" name="Picture 8" descr="http://www.itwizardtest.co.uk/wp-content/uploads/itwizardlaptop.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2438400"/>
            <a:ext cx="25908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86502808"/>
      </p:ext>
    </p:extLst>
  </p:cSld>
  <p:clrMapOvr>
    <a:masterClrMapping/>
  </p:clrMapOvr>
  <p:transition>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5" descr="http://www.shoparmadillo.com/components/com_mtree/img/listings/s/4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3" name="TextBox 2"/>
          <p:cNvSpPr txBox="1">
            <a:spLocks noChangeArrowheads="1"/>
          </p:cNvSpPr>
          <p:nvPr/>
        </p:nvSpPr>
        <p:spPr bwMode="auto">
          <a:xfrm>
            <a:off x="2819400" y="533400"/>
            <a:ext cx="6324600" cy="5842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s-PA" altLang="en-US" b="1"/>
              <a:t>Tenemos muchos recursos</a:t>
            </a:r>
          </a:p>
        </p:txBody>
      </p:sp>
    </p:spTree>
    <p:extLst>
      <p:ext uri="{BB962C8B-B14F-4D97-AF65-F5344CB8AC3E}">
        <p14:creationId xmlns:p14="http://schemas.microsoft.com/office/powerpoint/2010/main" val="390500705"/>
      </p:ext>
    </p:extLst>
  </p:cSld>
  <p:clrMapOvr>
    <a:masterClrMapping/>
  </p:clrMapOvr>
  <p:transition>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descr="http://australianmissionary.files.wordpress.com/2011/09/2451143.jpg?w=400">
            <a:hlinkClick r:id="rId3" action="ppaction://hlinkfile"/>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2466975"/>
            <a:ext cx="6553200" cy="439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1" name="TextBox 1"/>
          <p:cNvSpPr txBox="1">
            <a:spLocks noChangeArrowheads="1"/>
          </p:cNvSpPr>
          <p:nvPr/>
        </p:nvSpPr>
        <p:spPr bwMode="auto">
          <a:xfrm>
            <a:off x="381000" y="304800"/>
            <a:ext cx="8382000"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s-PE" altLang="en-US" sz="4400" b="1"/>
              <a:t>En muchos países es ilegal imprimir, importar o distribuir la Biblia u otro material cristiano. </a:t>
            </a:r>
          </a:p>
        </p:txBody>
      </p:sp>
    </p:spTree>
    <p:extLst>
      <p:ext uri="{BB962C8B-B14F-4D97-AF65-F5344CB8AC3E}">
        <p14:creationId xmlns:p14="http://schemas.microsoft.com/office/powerpoint/2010/main" val="1281499775"/>
      </p:ext>
    </p:extLst>
  </p:cSld>
  <p:clrMapOvr>
    <a:masterClrMapping/>
  </p:clrMapOvr>
  <p:transition>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533400"/>
            <a:ext cx="8077200" cy="1938992"/>
          </a:xfrm>
          <a:prstGeom prst="rect">
            <a:avLst/>
          </a:prstGeom>
          <a:noFill/>
        </p:spPr>
        <p:txBody>
          <a:bodyPr wrap="square" rtlCol="0">
            <a:spAutoFit/>
          </a:bodyPr>
          <a:lstStyle/>
          <a:p>
            <a:pPr algn="ctr"/>
            <a:r>
              <a:rPr lang="es-PE" sz="3600" dirty="0" smtClean="0"/>
              <a:t>Video</a:t>
            </a:r>
          </a:p>
          <a:p>
            <a:pPr algn="ctr"/>
            <a:r>
              <a:rPr lang="es-PE" sz="4800" dirty="0" smtClean="0"/>
              <a:t>Hermanos </a:t>
            </a:r>
            <a:r>
              <a:rPr lang="es-PE" sz="4800" dirty="0"/>
              <a:t>en China</a:t>
            </a:r>
            <a:endParaRPr lang="en-US" sz="4800" dirty="0"/>
          </a:p>
          <a:p>
            <a:pPr algn="ctr"/>
            <a:r>
              <a:rPr lang="es-PE" sz="3600" dirty="0">
                <a:hlinkClick r:id="rId3"/>
              </a:rPr>
              <a:t>https://youtu.be/5BuFWtBQsZs</a:t>
            </a:r>
            <a:r>
              <a:rPr lang="es-PE" sz="3600" dirty="0"/>
              <a:t> </a:t>
            </a:r>
            <a:endParaRPr lang="en-US" sz="3600" dirty="0"/>
          </a:p>
        </p:txBody>
      </p:sp>
      <p:pic>
        <p:nvPicPr>
          <p:cNvPr id="3" name="Picture 2"/>
          <p:cNvPicPr>
            <a:picLocks noChangeAspect="1"/>
          </p:cNvPicPr>
          <p:nvPr/>
        </p:nvPicPr>
        <p:blipFill>
          <a:blip r:embed="rId4"/>
          <a:stretch>
            <a:fillRect/>
          </a:stretch>
        </p:blipFill>
        <p:spPr>
          <a:xfrm>
            <a:off x="1371600" y="3048000"/>
            <a:ext cx="6248400" cy="3500778"/>
          </a:xfrm>
          <a:prstGeom prst="rect">
            <a:avLst/>
          </a:prstGeom>
        </p:spPr>
      </p:pic>
    </p:spTree>
    <p:extLst>
      <p:ext uri="{BB962C8B-B14F-4D97-AF65-F5344CB8AC3E}">
        <p14:creationId xmlns:p14="http://schemas.microsoft.com/office/powerpoint/2010/main" val="81605070"/>
      </p:ext>
    </p:extLst>
  </p:cSld>
  <p:clrMapOvr>
    <a:masterClrMapping/>
  </p:clrMapOvr>
  <p:transition>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extBox 1"/>
          <p:cNvSpPr txBox="1">
            <a:spLocks noChangeArrowheads="1"/>
          </p:cNvSpPr>
          <p:nvPr/>
        </p:nvSpPr>
        <p:spPr bwMode="auto">
          <a:xfrm>
            <a:off x="990600" y="228600"/>
            <a:ext cx="7315200"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s-PE" altLang="en-US" sz="4400" b="1"/>
              <a:t>2000 idiomas </a:t>
            </a:r>
          </a:p>
          <a:p>
            <a:pPr algn="ctr" eaLnBrk="1" hangingPunct="1">
              <a:spcBef>
                <a:spcPct val="0"/>
              </a:spcBef>
              <a:buFontTx/>
              <a:buNone/>
            </a:pPr>
            <a:r>
              <a:rPr lang="es-PE" altLang="en-US" sz="4400" b="1"/>
              <a:t>no tienen la Biblia </a:t>
            </a:r>
          </a:p>
        </p:txBody>
      </p:sp>
      <p:pic>
        <p:nvPicPr>
          <p:cNvPr id="86019" name="Picture 8" descr="http://www.worldscriptures.org/john1-jpgs/hindi.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752600"/>
            <a:ext cx="8689975" cy="491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13305319"/>
      </p:ext>
    </p:extLst>
  </p:cSld>
  <p:clrMapOvr>
    <a:masterClrMapping/>
  </p:clrMapOvr>
  <p:transition>
    <p:fad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150620" y="3029367"/>
            <a:ext cx="6690360" cy="3596427"/>
          </a:xfrm>
          <a:prstGeom prst="rect">
            <a:avLst/>
          </a:prstGeom>
        </p:spPr>
      </p:pic>
      <p:sp>
        <p:nvSpPr>
          <p:cNvPr id="3" name="TextBox 2"/>
          <p:cNvSpPr txBox="1"/>
          <p:nvPr/>
        </p:nvSpPr>
        <p:spPr>
          <a:xfrm>
            <a:off x="457200" y="228600"/>
            <a:ext cx="8077200" cy="2677656"/>
          </a:xfrm>
          <a:prstGeom prst="rect">
            <a:avLst/>
          </a:prstGeom>
          <a:noFill/>
        </p:spPr>
        <p:txBody>
          <a:bodyPr wrap="square" rtlCol="0">
            <a:spAutoFit/>
          </a:bodyPr>
          <a:lstStyle/>
          <a:p>
            <a:pPr algn="ctr"/>
            <a:r>
              <a:rPr lang="es-PE" sz="3600" dirty="0" smtClean="0"/>
              <a:t>Video</a:t>
            </a:r>
          </a:p>
          <a:p>
            <a:pPr algn="ctr"/>
            <a:r>
              <a:rPr lang="es-PE" sz="4800" dirty="0"/>
              <a:t>Dedicación de Biblia </a:t>
            </a:r>
            <a:r>
              <a:rPr lang="es-PE" sz="4800" dirty="0" smtClean="0"/>
              <a:t>en Quechua </a:t>
            </a:r>
            <a:r>
              <a:rPr lang="es-PE" sz="4800" dirty="0"/>
              <a:t>del Huallaga en Perú</a:t>
            </a:r>
            <a:endParaRPr lang="en-US" sz="4800" dirty="0"/>
          </a:p>
          <a:p>
            <a:pPr algn="ctr"/>
            <a:r>
              <a:rPr lang="es-PE" sz="3600" dirty="0">
                <a:hlinkClick r:id="rId4"/>
              </a:rPr>
              <a:t>https://youtu.be/dyyQhAQfAgw</a:t>
            </a:r>
            <a:endParaRPr lang="en-US" sz="3600" dirty="0"/>
          </a:p>
        </p:txBody>
      </p:sp>
    </p:spTree>
    <p:extLst>
      <p:ext uri="{BB962C8B-B14F-4D97-AF65-F5344CB8AC3E}">
        <p14:creationId xmlns:p14="http://schemas.microsoft.com/office/powerpoint/2010/main" val="4055565934"/>
      </p:ext>
    </p:extLst>
  </p:cSld>
  <p:clrMapOvr>
    <a:masterClrMapping/>
  </p:clrMapOvr>
  <p:transition>
    <p:fad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5638800"/>
            <a:ext cx="9144000" cy="9144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pic>
        <p:nvPicPr>
          <p:cNvPr id="6758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57550" y="228600"/>
            <a:ext cx="581025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TextBox 2"/>
          <p:cNvSpPr txBox="1">
            <a:spLocks noChangeArrowheads="1"/>
          </p:cNvSpPr>
          <p:nvPr/>
        </p:nvSpPr>
        <p:spPr bwMode="auto">
          <a:xfrm>
            <a:off x="152400" y="457200"/>
            <a:ext cx="3505200" cy="4954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s-PE" altLang="en-US" dirty="0"/>
              <a:t>Dios nos envía </a:t>
            </a:r>
            <a:r>
              <a:rPr lang="es-PE" altLang="en-US" sz="3600" dirty="0"/>
              <a:t>cerca y lejos</a:t>
            </a:r>
            <a:r>
              <a:rPr lang="es-PE" altLang="en-US" dirty="0"/>
              <a:t>, </a:t>
            </a:r>
            <a:br>
              <a:rPr lang="es-PE" altLang="en-US" dirty="0"/>
            </a:br>
            <a:r>
              <a:rPr lang="es-PE" altLang="en-US" dirty="0"/>
              <a:t>a los </a:t>
            </a:r>
            <a:r>
              <a:rPr lang="es-PE" altLang="en-US" sz="4000" b="1" dirty="0"/>
              <a:t>alcanzados</a:t>
            </a:r>
            <a:r>
              <a:rPr lang="es-PE" altLang="en-US" sz="4000" dirty="0"/>
              <a:t> </a:t>
            </a:r>
            <a:r>
              <a:rPr lang="es-PE" altLang="en-US" dirty="0"/>
              <a:t>en nuestra ciudad </a:t>
            </a:r>
            <a:br>
              <a:rPr lang="es-PE" altLang="en-US" dirty="0"/>
            </a:br>
            <a:r>
              <a:rPr lang="es-PE" altLang="en-US" dirty="0"/>
              <a:t>y a los </a:t>
            </a:r>
            <a:r>
              <a:rPr lang="es-PE" altLang="en-US" sz="4000" b="1" dirty="0"/>
              <a:t>no alcanzados </a:t>
            </a:r>
            <a:r>
              <a:rPr lang="es-PE" altLang="en-US" dirty="0" smtClean="0"/>
              <a:t>hasta </a:t>
            </a:r>
            <a:r>
              <a:rPr lang="es-PE" altLang="en-US" dirty="0"/>
              <a:t>los confines del mundo. </a:t>
            </a:r>
          </a:p>
        </p:txBody>
      </p:sp>
      <p:sp>
        <p:nvSpPr>
          <p:cNvPr id="67589" name="TextBox 3"/>
          <p:cNvSpPr txBox="1">
            <a:spLocks noChangeArrowheads="1"/>
          </p:cNvSpPr>
          <p:nvPr/>
        </p:nvSpPr>
        <p:spPr bwMode="auto">
          <a:xfrm>
            <a:off x="457200" y="5791200"/>
            <a:ext cx="8153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s-PE" altLang="en-US" sz="2800" b="1" dirty="0"/>
              <a:t>Todo eso es </a:t>
            </a:r>
            <a:r>
              <a:rPr lang="es-PE" altLang="en-US" sz="2800" b="1" dirty="0" smtClean="0"/>
              <a:t>nuestra misión y </a:t>
            </a:r>
            <a:r>
              <a:rPr lang="es-PE" altLang="en-US" sz="2800" b="1" dirty="0"/>
              <a:t>privilegio.</a:t>
            </a:r>
            <a:endParaRPr lang="en-US" altLang="en-US" sz="2800" b="1" dirty="0"/>
          </a:p>
        </p:txBody>
      </p:sp>
    </p:spTree>
    <p:extLst>
      <p:ext uri="{BB962C8B-B14F-4D97-AF65-F5344CB8AC3E}">
        <p14:creationId xmlns:p14="http://schemas.microsoft.com/office/powerpoint/2010/main" val="3690726708"/>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747"/>
                                        </p:tgtEl>
                                        <p:attrNameLst>
                                          <p:attrName>style.visibility</p:attrName>
                                        </p:attrNameLst>
                                      </p:cBhvr>
                                      <p:to>
                                        <p:strVal val="visible"/>
                                      </p:to>
                                    </p:set>
                                    <p:animEffect transition="in" filter="fade">
                                      <p:cBhvr>
                                        <p:cTn id="7" dur="1000"/>
                                        <p:tgtEl>
                                          <p:spTgt spid="317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bwMode="auto">
          <a:xfrm>
            <a:off x="0" y="-1"/>
            <a:ext cx="9144000" cy="2766239"/>
          </a:xfrm>
          <a:prstGeom prst="rect">
            <a:avLst/>
          </a:prstGeom>
          <a:gradFill flip="none" rotWithShape="1">
            <a:gsLst>
              <a:gs pos="100000">
                <a:schemeClr val="accent1">
                  <a:lumMod val="5000"/>
                  <a:lumOff val="95000"/>
                </a:schemeClr>
              </a:gs>
              <a:gs pos="5000">
                <a:srgbClr val="FFFF00"/>
              </a:gs>
            </a:gsLst>
            <a:lin ang="540000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s-PE" sz="1800" b="0" i="0" u="none" strike="noStrike" cap="none" normalizeH="0" baseline="0" smtClean="0">
              <a:ln>
                <a:noFill/>
              </a:ln>
              <a:solidFill>
                <a:schemeClr val="tx1"/>
              </a:solidFill>
              <a:effectLst/>
              <a:latin typeface="Arial" charset="0"/>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43600" y="3962400"/>
            <a:ext cx="2971174" cy="2606919"/>
          </a:xfrm>
          <a:prstGeom prst="rect">
            <a:avLst/>
          </a:prstGeom>
        </p:spPr>
      </p:pic>
      <p:sp>
        <p:nvSpPr>
          <p:cNvPr id="5" name="TextBox 4"/>
          <p:cNvSpPr txBox="1"/>
          <p:nvPr/>
        </p:nvSpPr>
        <p:spPr>
          <a:xfrm>
            <a:off x="381626" y="5828704"/>
            <a:ext cx="5257174" cy="830997"/>
          </a:xfrm>
          <a:prstGeom prst="rect">
            <a:avLst/>
          </a:prstGeom>
          <a:noFill/>
        </p:spPr>
        <p:txBody>
          <a:bodyPr wrap="square" rtlCol="0">
            <a:spAutoFit/>
          </a:bodyPr>
          <a:lstStyle/>
          <a:p>
            <a:r>
              <a:rPr lang="es-ES" sz="4800" dirty="0">
                <a:latin typeface="Arial Black" panose="020B0A04020102020204" pitchFamily="34" charset="0"/>
              </a:rPr>
              <a:t>Misión de Dios</a:t>
            </a:r>
            <a:endParaRPr lang="es-PE" sz="4800" dirty="0">
              <a:latin typeface="Arial Black" panose="020B0A04020102020204" pitchFamily="34"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76200"/>
            <a:ext cx="7136892" cy="5920740"/>
          </a:xfrm>
          <a:prstGeom prst="rect">
            <a:avLst/>
          </a:prstGeom>
        </p:spPr>
      </p:pic>
      <p:sp>
        <p:nvSpPr>
          <p:cNvPr id="7" name="TextBox 6"/>
          <p:cNvSpPr txBox="1"/>
          <p:nvPr/>
        </p:nvSpPr>
        <p:spPr>
          <a:xfrm>
            <a:off x="5181600" y="197584"/>
            <a:ext cx="3810000" cy="1631216"/>
          </a:xfrm>
          <a:prstGeom prst="rect">
            <a:avLst/>
          </a:prstGeom>
          <a:noFill/>
        </p:spPr>
        <p:txBody>
          <a:bodyPr wrap="square" rtlCol="0">
            <a:spAutoFit/>
          </a:bodyPr>
          <a:lstStyle/>
          <a:p>
            <a:pPr algn="ctr"/>
            <a:r>
              <a:rPr lang="es-PE" sz="2000" b="1" i="1" dirty="0">
                <a:latin typeface="Arial" panose="020B0604020202020204" pitchFamily="34" charset="0"/>
                <a:cs typeface="Arial" panose="020B0604020202020204" pitchFamily="34" charset="0"/>
              </a:rPr>
              <a:t>Una orientación básica de las misiones para que la iglesia local tome pasos hacia su parte </a:t>
            </a:r>
            <a:r>
              <a:rPr lang="es-PE" sz="2000" b="1" i="1" dirty="0" smtClean="0">
                <a:latin typeface="Arial" panose="020B0604020202020204" pitchFamily="34" charset="0"/>
                <a:cs typeface="Arial" panose="020B0604020202020204" pitchFamily="34" charset="0"/>
              </a:rPr>
              <a:t>en </a:t>
            </a:r>
            <a:r>
              <a:rPr lang="es-PE" sz="2000" b="1" i="1" dirty="0">
                <a:latin typeface="Arial" panose="020B0604020202020204" pitchFamily="34" charset="0"/>
                <a:cs typeface="Arial" panose="020B0604020202020204" pitchFamily="34" charset="0"/>
              </a:rPr>
              <a:t>las misiones </a:t>
            </a:r>
            <a:r>
              <a:rPr lang="es-PE" sz="2000" b="1" i="1" dirty="0" smtClean="0">
                <a:latin typeface="Arial" panose="020B0604020202020204" pitchFamily="34" charset="0"/>
                <a:cs typeface="Arial" panose="020B0604020202020204" pitchFamily="34" charset="0"/>
              </a:rPr>
              <a:t/>
            </a:r>
            <a:br>
              <a:rPr lang="es-PE" sz="2000" b="1" i="1" dirty="0" smtClean="0">
                <a:latin typeface="Arial" panose="020B0604020202020204" pitchFamily="34" charset="0"/>
                <a:cs typeface="Arial" panose="020B0604020202020204" pitchFamily="34" charset="0"/>
              </a:rPr>
            </a:br>
            <a:r>
              <a:rPr lang="es-PE" sz="2000" b="1" i="1" dirty="0" smtClean="0">
                <a:latin typeface="Arial" panose="020B0604020202020204" pitchFamily="34" charset="0"/>
                <a:cs typeface="Arial" panose="020B0604020202020204" pitchFamily="34" charset="0"/>
              </a:rPr>
              <a:t>locales </a:t>
            </a:r>
            <a:r>
              <a:rPr lang="es-PE" sz="2000" b="1" i="1" dirty="0">
                <a:latin typeface="Arial" panose="020B0604020202020204" pitchFamily="34" charset="0"/>
                <a:cs typeface="Arial" panose="020B0604020202020204" pitchFamily="34" charset="0"/>
              </a:rPr>
              <a:t>y globales. </a:t>
            </a:r>
            <a:endParaRPr lang="en-US" sz="2000" b="1" i="1" dirty="0">
              <a:latin typeface="Arial" panose="020B0604020202020204" pitchFamily="34" charset="0"/>
              <a:cs typeface="Arial" panose="020B0604020202020204" pitchFamily="34" charset="0"/>
            </a:endParaRPr>
          </a:p>
        </p:txBody>
      </p:sp>
      <p:sp>
        <p:nvSpPr>
          <p:cNvPr id="8" name="TextBox 7"/>
          <p:cNvSpPr txBox="1"/>
          <p:nvPr/>
        </p:nvSpPr>
        <p:spPr>
          <a:xfrm>
            <a:off x="76826" y="4341786"/>
            <a:ext cx="1524000" cy="1569660"/>
          </a:xfrm>
          <a:prstGeom prst="rect">
            <a:avLst/>
          </a:prstGeom>
          <a:noFill/>
        </p:spPr>
        <p:txBody>
          <a:bodyPr wrap="square" rtlCol="0">
            <a:spAutoFit/>
          </a:bodyPr>
          <a:lstStyle/>
          <a:p>
            <a:pPr algn="ctr"/>
            <a:r>
              <a:rPr lang="es-PE" sz="9600" dirty="0" smtClean="0">
                <a:latin typeface="Eras Bold ITC" panose="020B0907030504020204" pitchFamily="34" charset="0"/>
              </a:rPr>
              <a:t>1</a:t>
            </a:r>
            <a:endParaRPr lang="es-PE" sz="9600" dirty="0">
              <a:latin typeface="Eras Bold ITC" panose="020B0907030504020204" pitchFamily="34" charset="0"/>
            </a:endParaRPr>
          </a:p>
        </p:txBody>
      </p:sp>
    </p:spTree>
    <p:extLst>
      <p:ext uri="{BB962C8B-B14F-4D97-AF65-F5344CB8AC3E}">
        <p14:creationId xmlns:p14="http://schemas.microsoft.com/office/powerpoint/2010/main" val="1503240163"/>
      </p:ext>
    </p:extLst>
  </p:cSld>
  <p:clrMapOvr>
    <a:masterClrMapping/>
  </p:clrMapOvr>
  <p:transition>
    <p:fad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extBox 1"/>
          <p:cNvSpPr txBox="1">
            <a:spLocks noChangeArrowheads="1"/>
          </p:cNvSpPr>
          <p:nvPr/>
        </p:nvSpPr>
        <p:spPr bwMode="auto">
          <a:xfrm>
            <a:off x="2590800" y="304800"/>
            <a:ext cx="6324600" cy="594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s-PE" altLang="en-US" sz="2800" b="1" i="1" u="sng" dirty="0"/>
              <a:t>Romanos 10:14-15</a:t>
            </a:r>
            <a:endParaRPr lang="en-US" altLang="en-US" sz="2800" b="1" i="1" u="sng" dirty="0"/>
          </a:p>
          <a:p>
            <a:pPr algn="ctr">
              <a:spcBef>
                <a:spcPct val="0"/>
              </a:spcBef>
              <a:buNone/>
            </a:pPr>
            <a:r>
              <a:rPr lang="es-ES" b="1" dirty="0" smtClean="0"/>
              <a:t>Ahora </a:t>
            </a:r>
            <a:r>
              <a:rPr lang="es-ES" b="1" dirty="0"/>
              <a:t>bien, ¿cómo invocarán a aquel en el cual no han creído? ¿Y cómo creerán en aquel de quien no han oído? ¿Y cómo oirán si no hay quien les predique? 15 ¿Y cómo predicarán si no son enviados? Como está escrito: «¡Cuán hermosa es la llegada de los que anuncian la paz, de los que anuncian buenas nuevas!»</a:t>
            </a:r>
            <a:endParaRPr lang="en-US" altLang="en-US" b="1" dirty="0"/>
          </a:p>
        </p:txBody>
      </p:sp>
      <p:pic>
        <p:nvPicPr>
          <p:cNvPr id="77827" name="Picture 7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38" y="4648200"/>
            <a:ext cx="2119312" cy="2162175"/>
          </a:xfrm>
          <a:prstGeom prst="rect">
            <a:avLst/>
          </a:prstGeom>
          <a:noFill/>
          <a:ln w="57150">
            <a:solidFill>
              <a:srgbClr val="FFFF0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pic>
      <p:pic>
        <p:nvPicPr>
          <p:cNvPr id="77828" name="Picture 53" descr="uzbe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450" y="52388"/>
            <a:ext cx="2085975" cy="2919412"/>
          </a:xfrm>
          <a:prstGeom prst="rect">
            <a:avLst/>
          </a:prstGeom>
          <a:noFill/>
          <a:ln w="57150">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77829" name="Picture 58" descr="hind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450" y="2770188"/>
            <a:ext cx="2125663" cy="1801812"/>
          </a:xfrm>
          <a:prstGeom prst="rect">
            <a:avLst/>
          </a:prstGeom>
          <a:noFill/>
          <a:ln w="57150">
            <a:solidFill>
              <a:srgbClr val="FFFF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8636079"/>
      </p:ext>
    </p:extLst>
  </p:cSld>
  <p:clrMapOvr>
    <a:masterClrMapping/>
  </p:clrMapOvr>
  <p:transition>
    <p:fad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bwMode="auto">
          <a:xfrm>
            <a:off x="0" y="-1"/>
            <a:ext cx="9144000" cy="2766239"/>
          </a:xfrm>
          <a:prstGeom prst="rect">
            <a:avLst/>
          </a:prstGeom>
          <a:gradFill flip="none" rotWithShape="1">
            <a:gsLst>
              <a:gs pos="100000">
                <a:schemeClr val="accent1">
                  <a:lumMod val="5000"/>
                  <a:lumOff val="95000"/>
                </a:schemeClr>
              </a:gs>
              <a:gs pos="5000">
                <a:srgbClr val="FFFF00"/>
              </a:gs>
            </a:gsLst>
            <a:lin ang="540000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s-PE" sz="1800" b="0" i="0" u="none" strike="noStrike" cap="none" normalizeH="0" baseline="0" smtClean="0">
              <a:ln>
                <a:noFill/>
              </a:ln>
              <a:solidFill>
                <a:schemeClr val="tx1"/>
              </a:solidFill>
              <a:effectLst/>
              <a:latin typeface="Arial"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599" y="4953000"/>
            <a:ext cx="2001869" cy="1756447"/>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8600" y="-76200"/>
            <a:ext cx="4592595" cy="3810000"/>
          </a:xfrm>
          <a:prstGeom prst="rect">
            <a:avLst/>
          </a:prstGeom>
        </p:spPr>
      </p:pic>
      <p:sp>
        <p:nvSpPr>
          <p:cNvPr id="4" name="TextBox 3"/>
          <p:cNvSpPr txBox="1"/>
          <p:nvPr/>
        </p:nvSpPr>
        <p:spPr>
          <a:xfrm>
            <a:off x="4219008" y="457200"/>
            <a:ext cx="4399005" cy="1446550"/>
          </a:xfrm>
          <a:prstGeom prst="rect">
            <a:avLst/>
          </a:prstGeom>
          <a:noFill/>
        </p:spPr>
        <p:txBody>
          <a:bodyPr wrap="square" rtlCol="0">
            <a:spAutoFit/>
          </a:bodyPr>
          <a:lstStyle/>
          <a:p>
            <a:pPr algn="ctr"/>
            <a:r>
              <a:rPr lang="es-PE" sz="4800" b="1" dirty="0" smtClean="0"/>
              <a:t>Tareas </a:t>
            </a:r>
          </a:p>
          <a:p>
            <a:pPr algn="ctr"/>
            <a:r>
              <a:rPr lang="es-PE" sz="4000" b="1" i="1" dirty="0" smtClean="0"/>
              <a:t>(para certificado)</a:t>
            </a:r>
            <a:endParaRPr lang="en-US" sz="4000" b="1" i="1" dirty="0"/>
          </a:p>
        </p:txBody>
      </p:sp>
      <p:sp>
        <p:nvSpPr>
          <p:cNvPr id="5" name="TextBox 4"/>
          <p:cNvSpPr txBox="1"/>
          <p:nvPr/>
        </p:nvSpPr>
        <p:spPr>
          <a:xfrm>
            <a:off x="3733800" y="2110531"/>
            <a:ext cx="5085217" cy="1323439"/>
          </a:xfrm>
          <a:prstGeom prst="rect">
            <a:avLst/>
          </a:prstGeom>
          <a:noFill/>
        </p:spPr>
        <p:txBody>
          <a:bodyPr wrap="square" rtlCol="0">
            <a:spAutoFit/>
          </a:bodyPr>
          <a:lstStyle/>
          <a:p>
            <a:pPr algn="ctr"/>
            <a:r>
              <a:rPr lang="es-PE" sz="4000" i="1" dirty="0" smtClean="0"/>
              <a:t>Escoge </a:t>
            </a:r>
            <a:r>
              <a:rPr lang="es-PE" sz="4000" i="1" dirty="0"/>
              <a:t>2 de las </a:t>
            </a:r>
            <a:r>
              <a:rPr lang="es-PE" sz="4000" i="1" dirty="0" smtClean="0"/>
              <a:t>opciones. </a:t>
            </a:r>
            <a:endParaRPr lang="es-PE" sz="4000" dirty="0"/>
          </a:p>
        </p:txBody>
      </p:sp>
      <p:sp>
        <p:nvSpPr>
          <p:cNvPr id="7" name="TextBox 6"/>
          <p:cNvSpPr txBox="1"/>
          <p:nvPr/>
        </p:nvSpPr>
        <p:spPr>
          <a:xfrm>
            <a:off x="4572000" y="3440696"/>
            <a:ext cx="3429000" cy="400110"/>
          </a:xfrm>
          <a:prstGeom prst="rect">
            <a:avLst/>
          </a:prstGeom>
          <a:solidFill>
            <a:srgbClr val="FFFF00"/>
          </a:solidFill>
        </p:spPr>
        <p:txBody>
          <a:bodyPr wrap="square" rtlCol="0">
            <a:spAutoFit/>
          </a:bodyPr>
          <a:lstStyle/>
          <a:p>
            <a:pPr algn="ctr"/>
            <a:r>
              <a:rPr lang="es-PE" sz="2000" b="1" i="1" dirty="0" smtClean="0"/>
              <a:t>Entrégalo </a:t>
            </a:r>
            <a:r>
              <a:rPr lang="es-PE" sz="2000" b="1" i="1" dirty="0"/>
              <a:t>en la próxima clase</a:t>
            </a:r>
            <a:r>
              <a:rPr lang="es-PE" sz="2000" b="1" i="1" dirty="0" smtClean="0"/>
              <a:t>.</a:t>
            </a:r>
            <a:endParaRPr lang="es-PE" sz="2000" b="1" dirty="0"/>
          </a:p>
        </p:txBody>
      </p:sp>
      <p:pic>
        <p:nvPicPr>
          <p:cNvPr id="3" name="Picture 2"/>
          <p:cNvPicPr>
            <a:picLocks noChangeAspect="1"/>
          </p:cNvPicPr>
          <p:nvPr/>
        </p:nvPicPr>
        <p:blipFill>
          <a:blip r:embed="rId5"/>
          <a:stretch>
            <a:fillRect/>
          </a:stretch>
        </p:blipFill>
        <p:spPr>
          <a:xfrm>
            <a:off x="4457133" y="4989443"/>
            <a:ext cx="3638550" cy="1551988"/>
          </a:xfrm>
          <a:prstGeom prst="rect">
            <a:avLst/>
          </a:prstGeom>
          <a:ln>
            <a:solidFill>
              <a:schemeClr val="accent1"/>
            </a:solidFill>
          </a:ln>
        </p:spPr>
      </p:pic>
      <p:sp>
        <p:nvSpPr>
          <p:cNvPr id="8" name="TextBox 7"/>
          <p:cNvSpPr txBox="1"/>
          <p:nvPr/>
        </p:nvSpPr>
        <p:spPr>
          <a:xfrm>
            <a:off x="4176920" y="4375231"/>
            <a:ext cx="3790950" cy="523220"/>
          </a:xfrm>
          <a:prstGeom prst="rect">
            <a:avLst/>
          </a:prstGeom>
          <a:noFill/>
        </p:spPr>
        <p:txBody>
          <a:bodyPr wrap="square" rtlCol="0">
            <a:spAutoFit/>
          </a:bodyPr>
          <a:lstStyle/>
          <a:p>
            <a:pPr algn="ctr"/>
            <a:r>
              <a:rPr lang="en-US" sz="2800" b="1" dirty="0" smtClean="0"/>
              <a:t>www.movilicemos.org</a:t>
            </a:r>
            <a:endParaRPr lang="en-US" b="1" dirty="0"/>
          </a:p>
        </p:txBody>
      </p:sp>
      <p:sp>
        <p:nvSpPr>
          <p:cNvPr id="12" name="Curved Right Arrow 11"/>
          <p:cNvSpPr/>
          <p:nvPr/>
        </p:nvSpPr>
        <p:spPr>
          <a:xfrm>
            <a:off x="3810001" y="4675060"/>
            <a:ext cx="530804" cy="1420939"/>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798262664"/>
      </p:ext>
    </p:extLst>
  </p:cSld>
  <p:clrMapOvr>
    <a:masterClrMapping/>
  </p:clrMapOvr>
  <p:transition>
    <p:fad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bwMode="auto">
          <a:xfrm>
            <a:off x="0" y="-1"/>
            <a:ext cx="9144000" cy="2766239"/>
          </a:xfrm>
          <a:prstGeom prst="rect">
            <a:avLst/>
          </a:prstGeom>
          <a:gradFill flip="none" rotWithShape="1">
            <a:gsLst>
              <a:gs pos="100000">
                <a:schemeClr val="accent1">
                  <a:lumMod val="5000"/>
                  <a:lumOff val="95000"/>
                </a:schemeClr>
              </a:gs>
              <a:gs pos="5000">
                <a:srgbClr val="FFFF00"/>
              </a:gs>
            </a:gsLst>
            <a:lin ang="540000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s-PE" sz="1800" b="0" i="0" u="none" strike="noStrike" cap="none" normalizeH="0" baseline="0" smtClean="0">
              <a:ln>
                <a:noFill/>
              </a:ln>
              <a:solidFill>
                <a:schemeClr val="tx1"/>
              </a:solidFill>
              <a:effectLst/>
              <a:latin typeface="Arial"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6931" y="4800600"/>
            <a:ext cx="1828174" cy="1604047"/>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8600" y="-76200"/>
            <a:ext cx="5327410" cy="4419600"/>
          </a:xfrm>
          <a:prstGeom prst="rect">
            <a:avLst/>
          </a:prstGeom>
        </p:spPr>
      </p:pic>
      <p:sp>
        <p:nvSpPr>
          <p:cNvPr id="3" name="TextBox 2"/>
          <p:cNvSpPr txBox="1"/>
          <p:nvPr/>
        </p:nvSpPr>
        <p:spPr>
          <a:xfrm>
            <a:off x="4419600" y="2907774"/>
            <a:ext cx="4495800" cy="3785652"/>
          </a:xfrm>
          <a:prstGeom prst="rect">
            <a:avLst/>
          </a:prstGeom>
          <a:noFill/>
        </p:spPr>
        <p:txBody>
          <a:bodyPr wrap="square" rtlCol="0">
            <a:spAutoFit/>
          </a:bodyPr>
          <a:lstStyle/>
          <a:p>
            <a:pPr algn="ctr"/>
            <a:r>
              <a:rPr lang="es-ES" sz="2400" b="1" dirty="0"/>
              <a:t>Temas a tratar:</a:t>
            </a:r>
            <a:endParaRPr lang="en-US" sz="2400" b="1" dirty="0"/>
          </a:p>
          <a:p>
            <a:pPr marL="342900" lvl="0" indent="-342900">
              <a:buFont typeface="Arial" panose="020B0604020202020204" pitchFamily="34" charset="0"/>
              <a:buChar char="•"/>
            </a:pPr>
            <a:r>
              <a:rPr lang="es-ES" sz="2400" dirty="0">
                <a:solidFill>
                  <a:srgbClr val="C00000"/>
                </a:solidFill>
              </a:rPr>
              <a:t>Mision de Dios</a:t>
            </a:r>
            <a:endParaRPr lang="en-US" sz="2400" dirty="0">
              <a:solidFill>
                <a:srgbClr val="C00000"/>
              </a:solidFill>
            </a:endParaRPr>
          </a:p>
          <a:p>
            <a:pPr marL="342900" lvl="0" indent="-342900">
              <a:buFont typeface="Arial" panose="020B0604020202020204" pitchFamily="34" charset="0"/>
              <a:buChar char="•"/>
            </a:pPr>
            <a:r>
              <a:rPr lang="es-PE" sz="2400" dirty="0"/>
              <a:t>La Iglesia Misionera </a:t>
            </a:r>
            <a:endParaRPr lang="en-US" sz="2400" dirty="0"/>
          </a:p>
          <a:p>
            <a:pPr marL="342900" lvl="0" indent="-342900">
              <a:buFont typeface="Arial" panose="020B0604020202020204" pitchFamily="34" charset="0"/>
              <a:buChar char="•"/>
            </a:pPr>
            <a:r>
              <a:rPr lang="es-PE" sz="2400" dirty="0"/>
              <a:t>Discípulos que hacen discípulos</a:t>
            </a:r>
            <a:endParaRPr lang="en-US" sz="2400" dirty="0"/>
          </a:p>
          <a:p>
            <a:pPr marL="342900" lvl="0" indent="-342900">
              <a:buFont typeface="Arial" panose="020B0604020202020204" pitchFamily="34" charset="0"/>
              <a:buChar char="•"/>
            </a:pPr>
            <a:r>
              <a:rPr lang="es-PE" sz="2400" dirty="0"/>
              <a:t>La oración que cruza fronteras</a:t>
            </a:r>
            <a:endParaRPr lang="en-US" sz="2400" dirty="0"/>
          </a:p>
          <a:p>
            <a:pPr marL="342900" lvl="0" indent="-342900">
              <a:buFont typeface="Arial" panose="020B0604020202020204" pitchFamily="34" charset="0"/>
              <a:buChar char="•"/>
            </a:pPr>
            <a:r>
              <a:rPr lang="es-PE" sz="2400" dirty="0"/>
              <a:t>Dando para el reino</a:t>
            </a:r>
            <a:endParaRPr lang="en-US" sz="2400" dirty="0"/>
          </a:p>
          <a:p>
            <a:pPr marL="342900" lvl="0" indent="-342900">
              <a:buFont typeface="Arial" panose="020B0604020202020204" pitchFamily="34" charset="0"/>
              <a:buChar char="•"/>
            </a:pPr>
            <a:r>
              <a:rPr lang="es-PE" sz="2400" dirty="0"/>
              <a:t>Trabajando en Su reino</a:t>
            </a:r>
            <a:endParaRPr lang="en-US" sz="2400" dirty="0"/>
          </a:p>
          <a:p>
            <a:pPr marL="342900" lvl="0" indent="-342900">
              <a:buFont typeface="Arial" panose="020B0604020202020204" pitchFamily="34" charset="0"/>
              <a:buChar char="•"/>
            </a:pPr>
            <a:r>
              <a:rPr lang="es-ES" sz="2400" dirty="0"/>
              <a:t>Cuidado integral del obrero</a:t>
            </a:r>
            <a:endParaRPr lang="en-US" sz="2400" dirty="0"/>
          </a:p>
          <a:p>
            <a:pPr marL="342900" lvl="0" indent="-342900">
              <a:buFont typeface="Arial" panose="020B0604020202020204" pitchFamily="34" charset="0"/>
              <a:buChar char="•"/>
            </a:pPr>
            <a:r>
              <a:rPr lang="es-PE" sz="2400" dirty="0"/>
              <a:t>Movilizando a otros</a:t>
            </a:r>
            <a:endParaRPr lang="en-US" sz="2400" dirty="0"/>
          </a:p>
          <a:p>
            <a:pPr marL="342900" lvl="0" indent="-342900">
              <a:buFont typeface="Arial" panose="020B0604020202020204" pitchFamily="34" charset="0"/>
              <a:buChar char="•"/>
            </a:pPr>
            <a:r>
              <a:rPr lang="es-PE" sz="2400" dirty="0"/>
              <a:t>Enviando a obreros al </a:t>
            </a:r>
            <a:r>
              <a:rPr lang="es-PE" sz="2400" dirty="0" smtClean="0"/>
              <a:t>campo</a:t>
            </a:r>
            <a:endParaRPr lang="en-US" sz="2400" dirty="0"/>
          </a:p>
        </p:txBody>
      </p:sp>
      <p:sp>
        <p:nvSpPr>
          <p:cNvPr id="4" name="TextBox 3"/>
          <p:cNvSpPr txBox="1"/>
          <p:nvPr/>
        </p:nvSpPr>
        <p:spPr>
          <a:xfrm>
            <a:off x="4876800" y="533400"/>
            <a:ext cx="3581400" cy="830997"/>
          </a:xfrm>
          <a:prstGeom prst="rect">
            <a:avLst/>
          </a:prstGeom>
          <a:noFill/>
        </p:spPr>
        <p:txBody>
          <a:bodyPr wrap="square" rtlCol="0">
            <a:spAutoFit/>
          </a:bodyPr>
          <a:lstStyle/>
          <a:p>
            <a:pPr algn="ctr"/>
            <a:r>
              <a:rPr lang="es-PE" sz="4800" b="1" dirty="0"/>
              <a:t>¿Tu rol</a:t>
            </a:r>
            <a:r>
              <a:rPr lang="es-PE" sz="4800" b="1" dirty="0" smtClean="0"/>
              <a:t>?</a:t>
            </a:r>
            <a:endParaRPr lang="en-US" sz="4800" b="1" dirty="0"/>
          </a:p>
        </p:txBody>
      </p:sp>
    </p:spTree>
    <p:extLst>
      <p:ext uri="{BB962C8B-B14F-4D97-AF65-F5344CB8AC3E}">
        <p14:creationId xmlns:p14="http://schemas.microsoft.com/office/powerpoint/2010/main" val="825832273"/>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descr="http://beforethebeginning.net/wp-content/uploads/2012/08/SunsRays.jpg"/>
          <p:cNvPicPr>
            <a:picLocks noChangeAspect="1" noChangeArrowheads="1"/>
          </p:cNvPicPr>
          <p:nvPr/>
        </p:nvPicPr>
        <p:blipFill>
          <a:blip r:embed="rId3" cstate="print"/>
          <a:srcRect r="11186"/>
          <a:stretch>
            <a:fillRect/>
          </a:stretch>
        </p:blipFill>
        <p:spPr bwMode="auto">
          <a:xfrm>
            <a:off x="-1" y="1"/>
            <a:ext cx="9144001" cy="6858000"/>
          </a:xfrm>
          <a:prstGeom prst="rect">
            <a:avLst/>
          </a:prstGeom>
          <a:noFill/>
        </p:spPr>
      </p:pic>
      <p:sp>
        <p:nvSpPr>
          <p:cNvPr id="5" name="TextBox 4"/>
          <p:cNvSpPr txBox="1"/>
          <p:nvPr/>
        </p:nvSpPr>
        <p:spPr>
          <a:xfrm>
            <a:off x="533400" y="533400"/>
            <a:ext cx="8153400" cy="3634072"/>
          </a:xfrm>
          <a:prstGeom prst="rect">
            <a:avLst/>
          </a:prstGeom>
          <a:noFill/>
        </p:spPr>
        <p:txBody>
          <a:bodyPr wrap="square" rtlCol="0">
            <a:spAutoFit/>
          </a:bodyPr>
          <a:lstStyle/>
          <a:p>
            <a:pPr algn="ctr">
              <a:lnSpc>
                <a:spcPts val="13700"/>
              </a:lnSpc>
              <a:buNone/>
            </a:pPr>
            <a:r>
              <a:rPr lang="es-PE" sz="13800" b="1" u="none" dirty="0" smtClean="0"/>
              <a:t>Misión</a:t>
            </a:r>
          </a:p>
          <a:p>
            <a:pPr algn="ctr">
              <a:lnSpc>
                <a:spcPts val="13700"/>
              </a:lnSpc>
              <a:buNone/>
            </a:pPr>
            <a:r>
              <a:rPr lang="es-PE" sz="13800" b="1" u="none" dirty="0" smtClean="0"/>
              <a:t>de Dios</a:t>
            </a:r>
            <a:endParaRPr lang="en-US" sz="13800" b="1" u="none" dirty="0"/>
          </a:p>
        </p:txBody>
      </p:sp>
    </p:spTree>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2105389183_7ba34a787e"/>
          <p:cNvPicPr>
            <a:picLocks noChangeAspect="1" noChangeArrowheads="1"/>
          </p:cNvPicPr>
          <p:nvPr/>
        </p:nvPicPr>
        <p:blipFill>
          <a:blip r:embed="rId3" cstate="print"/>
          <a:srcRect l="52497" r="36669"/>
          <a:stretch>
            <a:fillRect/>
          </a:stretch>
        </p:blipFill>
        <p:spPr bwMode="auto">
          <a:xfrm>
            <a:off x="8153400" y="0"/>
            <a:ext cx="990600" cy="6858000"/>
          </a:xfrm>
          <a:prstGeom prst="rect">
            <a:avLst/>
          </a:prstGeom>
          <a:noFill/>
        </p:spPr>
      </p:pic>
      <p:sp>
        <p:nvSpPr>
          <p:cNvPr id="2" name="TextBox 1"/>
          <p:cNvSpPr txBox="1"/>
          <p:nvPr/>
        </p:nvSpPr>
        <p:spPr>
          <a:xfrm>
            <a:off x="381000" y="152400"/>
            <a:ext cx="7696200" cy="6586418"/>
          </a:xfrm>
          <a:prstGeom prst="rect">
            <a:avLst/>
          </a:prstGeom>
          <a:noFill/>
        </p:spPr>
        <p:txBody>
          <a:bodyPr wrap="square" rtlCol="0">
            <a:spAutoFit/>
          </a:bodyPr>
          <a:lstStyle/>
          <a:p>
            <a:pPr algn="r"/>
            <a:r>
              <a:rPr lang="es-PE" sz="3600" u="sng" dirty="0"/>
              <a:t>Mateo 28:19-20</a:t>
            </a:r>
            <a:r>
              <a:rPr lang="es-PE" sz="4400" baseline="30000" dirty="0"/>
              <a:t> </a:t>
            </a:r>
            <a:endParaRPr lang="en-US" sz="4400" dirty="0"/>
          </a:p>
          <a:p>
            <a:r>
              <a:rPr lang="es-ES" sz="4200" b="1" dirty="0" smtClean="0"/>
              <a:t>Por </a:t>
            </a:r>
            <a:r>
              <a:rPr lang="es-ES" sz="4200" b="1" dirty="0"/>
              <a:t>tanto, vayan y hagan discípulos en todas las naciones, y bautícenlos en el nombre del Padre, y del Hijo, y del Espíritu Santo</a:t>
            </a:r>
            <a:r>
              <a:rPr lang="es-ES" sz="4200" b="1" dirty="0" smtClean="0"/>
              <a:t>. Enséñenles </a:t>
            </a:r>
            <a:r>
              <a:rPr lang="es-ES" sz="4200" b="1" dirty="0"/>
              <a:t>a cumplir todas las cosas que les he mandado. Y yo estaré con ustedes todos los días, hasta el fin del mundo.» Amén.</a:t>
            </a:r>
            <a:endParaRPr lang="en-US" sz="4200" b="1" dirty="0"/>
          </a:p>
        </p:txBody>
      </p:sp>
    </p:spTree>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www.vegaenviron.org/wp-content/uploads/2013/04/Beautiful-Water-Clouds-21.jpg"/>
          <p:cNvPicPr>
            <a:picLocks noChangeAspect="1" noChangeArrowheads="1"/>
          </p:cNvPicPr>
          <p:nvPr/>
        </p:nvPicPr>
        <p:blipFill>
          <a:blip r:embed="rId3" cstate="print"/>
          <a:srcRect l="1829" r="25023" b="12222"/>
          <a:stretch>
            <a:fillRect/>
          </a:stretch>
        </p:blipFill>
        <p:spPr bwMode="auto">
          <a:xfrm>
            <a:off x="0" y="0"/>
            <a:ext cx="9144000" cy="6858000"/>
          </a:xfrm>
          <a:prstGeom prst="rect">
            <a:avLst/>
          </a:prstGeom>
          <a:noFill/>
          <a:ln>
            <a:noFill/>
          </a:ln>
        </p:spPr>
      </p:pic>
      <p:sp>
        <p:nvSpPr>
          <p:cNvPr id="4" name="Rectangle 3"/>
          <p:cNvSpPr/>
          <p:nvPr/>
        </p:nvSpPr>
        <p:spPr>
          <a:xfrm>
            <a:off x="4038600" y="0"/>
            <a:ext cx="4572000" cy="4572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4114800" y="304800"/>
            <a:ext cx="4572000" cy="4031873"/>
          </a:xfrm>
          <a:prstGeom prst="rect">
            <a:avLst/>
          </a:prstGeom>
          <a:noFill/>
        </p:spPr>
        <p:txBody>
          <a:bodyPr wrap="square" rtlCol="0">
            <a:spAutoFit/>
          </a:bodyPr>
          <a:lstStyle/>
          <a:p>
            <a:r>
              <a:rPr lang="es-PE" sz="3600" b="1" u="sng" dirty="0"/>
              <a:t>Marcos 16:15</a:t>
            </a:r>
            <a:endParaRPr lang="en-US" sz="3600" b="1" u="sng" dirty="0"/>
          </a:p>
          <a:p>
            <a:r>
              <a:rPr lang="es-ES" sz="4400" b="1" dirty="0" smtClean="0"/>
              <a:t>Y </a:t>
            </a:r>
            <a:r>
              <a:rPr lang="es-ES" sz="4400" b="1" dirty="0"/>
              <a:t>les dijo: «Vayan por todo el mundo y prediquen el evangelio a toda criatura.</a:t>
            </a:r>
            <a:endParaRPr lang="en-US" sz="4400" b="1" dirty="0"/>
          </a:p>
        </p:txBody>
      </p:sp>
    </p:spTree>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2024</TotalTime>
  <Words>2219</Words>
  <Application>Microsoft Office PowerPoint</Application>
  <PresentationFormat>On-screen Show (4:3)</PresentationFormat>
  <Paragraphs>326</Paragraphs>
  <Slides>62</Slides>
  <Notes>57</Notes>
  <HiddenSlides>4</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2</vt:i4>
      </vt:variant>
      <vt:variant>
        <vt:lpstr>Slide Titles</vt:lpstr>
      </vt:variant>
      <vt:variant>
        <vt:i4>62</vt:i4>
      </vt:variant>
    </vt:vector>
  </HeadingPairs>
  <TitlesOfParts>
    <vt:vector size="70" baseType="lpstr">
      <vt:lpstr>MS PGothic</vt:lpstr>
      <vt:lpstr>Arial</vt:lpstr>
      <vt:lpstr>Arial Black</vt:lpstr>
      <vt:lpstr>Calibri</vt:lpstr>
      <vt:lpstr>Eras Bold ITC</vt:lpstr>
      <vt:lpstr>Office Theme</vt:lpstr>
      <vt:lpstr>Microsoft Excel Chart</vt:lpstr>
      <vt:lpstr>Paint Shop Pro Image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Chris</dc:creator>
  <cp:lastModifiedBy>Chris Conti</cp:lastModifiedBy>
  <cp:revision>223</cp:revision>
  <dcterms:created xsi:type="dcterms:W3CDTF">2013-06-06T01:18:38Z</dcterms:created>
  <dcterms:modified xsi:type="dcterms:W3CDTF">2020-04-23T19:18:39Z</dcterms:modified>
</cp:coreProperties>
</file>