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92FDC79-41D2-4C5F-BC1C-EE44E2DA055E}" type="datetimeFigureOut">
              <a:rPr lang="en-US" smtClean="0"/>
              <a:pPr/>
              <a:t>8/20/2011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F896576-C4B2-4BF6-9EDE-6ACE04DC77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PE" sz="5400" dirty="0" smtClean="0"/>
              <a:t>Cómo Orar Por </a:t>
            </a:r>
            <a:br>
              <a:rPr lang="es-PE" sz="5400" dirty="0" smtClean="0"/>
            </a:br>
            <a:r>
              <a:rPr lang="es-PE" sz="5400" dirty="0" smtClean="0"/>
              <a:t>Los Pueblos </a:t>
            </a:r>
            <a:br>
              <a:rPr lang="es-PE" sz="5400" dirty="0" smtClean="0"/>
            </a:br>
            <a:r>
              <a:rPr lang="es-PE" sz="5400" dirty="0" smtClean="0"/>
              <a:t>No Alcanzados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819400"/>
            <a:ext cx="7550834" cy="2133600"/>
          </a:xfrm>
        </p:spPr>
        <p:txBody>
          <a:bodyPr>
            <a:normAutofit fontScale="92500" lnSpcReduction="10000"/>
          </a:bodyPr>
          <a:lstStyle/>
          <a:p>
            <a:r>
              <a:rPr lang="es-PE" sz="3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“Hermanos, ciertamente el anhelo de mi corazón, y mi oración a Dios por Israel, es para salvación.” Romanos 10:1</a:t>
            </a:r>
            <a:endParaRPr lang="en-US" sz="3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Hechos 16:31-32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P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Ruegue al Señor que familias enteras se conviertan a Cristo.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1 Timoteo </a:t>
            </a:r>
            <a:r>
              <a:rPr lang="es-PE" sz="5400" dirty="0" smtClean="0"/>
              <a:t>2:1-4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P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Interceda especialmente por la salvación de individuos quienes son líderes o que están en posiciones de autoridad. 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2 Timoteo 3:14-15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6"/>
            <a:ext cx="8534400" cy="4983163"/>
          </a:xfrm>
        </p:spPr>
        <p:txBody>
          <a:bodyPr>
            <a:normAutofit fontScale="85000" lnSpcReduction="20000"/>
          </a:bodyPr>
          <a:lstStyle/>
          <a:p>
            <a:r>
              <a:rPr lang="es-P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 que los de las naciones no alcanzadas puedan ser tocados con el evangelio por medio de las Escrituras, el radio, la televisión, literatura cristiana y otros medios cristianos.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2 Corintios 10:3-6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P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Pida que Dios derrumbe toda fortaleza de las fuerzas malignas entre los pueblos no evangelizados que se les pueda cegar a la verdad del evangelio. 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Mateo 9:35-38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todos tienen el llamado del Señor para ir…</a:t>
            </a:r>
          </a:p>
          <a:p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 todos tienen el llamado del Señor para orar…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76400"/>
          </a:xfrm>
        </p:spPr>
        <p:txBody>
          <a:bodyPr>
            <a:normAutofit fontScale="90000"/>
          </a:bodyPr>
          <a:lstStyle/>
          <a:p>
            <a:r>
              <a:rPr lang="es-PE" dirty="0" smtClean="0"/>
              <a:t/>
            </a:r>
            <a:br>
              <a:rPr lang="es-PE" dirty="0" smtClean="0"/>
            </a:br>
            <a:r>
              <a:rPr lang="es-PE" dirty="0" smtClean="0"/>
              <a:t/>
            </a:r>
            <a:br>
              <a:rPr lang="es-PE" dirty="0" smtClean="0"/>
            </a:br>
            <a:r>
              <a:rPr lang="es-PE" sz="6000" dirty="0" smtClean="0"/>
              <a:t>Juan 4:35-38</a:t>
            </a:r>
            <a:r>
              <a:rPr lang="es-PE" dirty="0" smtClean="0"/>
              <a:t/>
            </a:r>
            <a:br>
              <a:rPr lang="es-P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4999"/>
            <a:ext cx="8229600" cy="4267517"/>
          </a:xfrm>
        </p:spPr>
        <p:txBody>
          <a:bodyPr>
            <a:normAutofit fontScale="92500"/>
          </a:bodyPr>
          <a:lstStyle/>
          <a:p>
            <a:r>
              <a:rPr lang="es-P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Suplique al Señor que todas las iglesias tengan una nueva visión para la obra misionera en todo el mundo.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Mateo 9:37-38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 sz="5000" b="1" dirty="0" smtClean="0"/>
          </a:p>
          <a:p>
            <a:r>
              <a:rPr lang="es-PE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Clame al Señor de la mies que envíe obreros a la mies. </a:t>
            </a:r>
            <a:endParaRPr lang="en-US" sz="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sz="4800" dirty="0" smtClean="0"/>
              <a:t>Hechos 11:28-30, </a:t>
            </a:r>
            <a:br>
              <a:rPr lang="es-PE" sz="4800" dirty="0" smtClean="0"/>
            </a:br>
            <a:r>
              <a:rPr lang="es-PE" sz="4800" dirty="0" smtClean="0"/>
              <a:t>2 Corintios 9:6-7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Pida que el Señor obre en las iglesias para que ofrenden  a fin de que el evangelio pueda llegar a los no alcanzados.</a:t>
            </a:r>
            <a:endParaRPr lang="en-US" sz="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Colosenses 4:3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PE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 al Señor para que abra puertas de acceso para que los misioneros puedan llevar  el mensaje de Cristo al pueblo.</a:t>
            </a:r>
            <a:endParaRPr lang="en-US" sz="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Hechos 16:14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PE" sz="5400" b="1" dirty="0" smtClean="0"/>
          </a:p>
          <a:p>
            <a:r>
              <a:rPr lang="es-PE" sz="5400" b="1" dirty="0" smtClean="0"/>
              <a:t>Suplique al Señor para que abra los corazones de la gente al mensaje de Cristo.</a:t>
            </a:r>
            <a:endParaRPr lang="en-US" sz="5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Juan 16:8-11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06963"/>
          </a:xfrm>
        </p:spPr>
        <p:txBody>
          <a:bodyPr>
            <a:normAutofit fontScale="92500" lnSpcReduction="20000"/>
          </a:bodyPr>
          <a:lstStyle/>
          <a:p>
            <a:r>
              <a:rPr lang="es-PE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Pida que Dios convenza a los inconversos entre los pueblos de su pecado y separación eterna de Dios y que esto les motive a buscar por la paz y redención que solo hay en Cristo.</a:t>
            </a:r>
            <a:endParaRPr lang="en-US" sz="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dirty="0" smtClean="0"/>
              <a:t>Hechos 9:1-6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6"/>
            <a:ext cx="8610600" cy="5059363"/>
          </a:xfrm>
        </p:spPr>
        <p:txBody>
          <a:bodyPr>
            <a:normAutofit fontScale="92500" lnSpcReduction="10000"/>
          </a:bodyPr>
          <a:lstStyle/>
          <a:p>
            <a:r>
              <a:rPr lang="es-PE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Clame por una revelación de Jesucristo come el Hijo de Dios y el Redentor del mundo entre los no evangelizados.  Hay evidencia amplia que Dios se está revelando en maneras sobrenaturales, especialmente en comunidades musulmanes.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142</TotalTime>
  <Words>330</Words>
  <Application>Microsoft Office PowerPoint</Application>
  <PresentationFormat>On-screen Show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Foundry</vt:lpstr>
      <vt:lpstr>Cómo Orar Por  Los Pueblos  No Alcanzados</vt:lpstr>
      <vt:lpstr>Mateo 9:35-38</vt:lpstr>
      <vt:lpstr>  Juan 4:35-38 </vt:lpstr>
      <vt:lpstr>Mateo 9:37-38</vt:lpstr>
      <vt:lpstr>Hechos 11:28-30,  2 Corintios 9:6-7</vt:lpstr>
      <vt:lpstr>Colosenses 4:3</vt:lpstr>
      <vt:lpstr>Hechos 16:14</vt:lpstr>
      <vt:lpstr>Juan 16:8-11</vt:lpstr>
      <vt:lpstr>Hechos 9:1-6</vt:lpstr>
      <vt:lpstr>Hechos 16:31-32</vt:lpstr>
      <vt:lpstr>1 Timoteo 2:1-4</vt:lpstr>
      <vt:lpstr>2 Timoteo 3:14-15</vt:lpstr>
      <vt:lpstr>2 Corintios 10:3-6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Cómo Orar Por  Los Pueblos  No Alcanzados</dc:title>
  <dc:creator>Beth</dc:creator>
  <cp:lastModifiedBy>owner</cp:lastModifiedBy>
  <cp:revision>19</cp:revision>
  <dcterms:created xsi:type="dcterms:W3CDTF">2011-08-14T22:39:29Z</dcterms:created>
  <dcterms:modified xsi:type="dcterms:W3CDTF">2011-08-20T15:18:14Z</dcterms:modified>
</cp:coreProperties>
</file>