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5" r:id="rId12"/>
    <p:sldId id="268" r:id="rId13"/>
    <p:sldId id="267" r:id="rId14"/>
    <p:sldId id="269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32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s-ES_tradnl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s-ES_tradnl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E319AC45-D5A4-E747-851A-870A6C1E5418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EC63D5F8-C2B8-D94F-8051-E9190246D506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ovilicemos.org/recursos/etapa-de-movilizacion/como-involucrar-la-iglesia-en-misiones/#link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350" y="0"/>
            <a:ext cx="3086100" cy="344805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 xmlns="" val="1"/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858" y="2416175"/>
            <a:ext cx="6306671" cy="14700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involucrar</a:t>
            </a:r>
            <a:r>
              <a:rPr lang="en-US" dirty="0" smtClean="0"/>
              <a:t> a la </a:t>
            </a:r>
            <a:r>
              <a:rPr lang="en-US" dirty="0" err="1" smtClean="0"/>
              <a:t>iglesia</a:t>
            </a:r>
            <a:r>
              <a:rPr lang="en-US" dirty="0" smtClean="0"/>
              <a:t> en Misiones?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7129" y="3886200"/>
            <a:ext cx="6400800" cy="1059329"/>
          </a:xfrm>
        </p:spPr>
        <p:txBody>
          <a:bodyPr/>
          <a:lstStyle/>
          <a:p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pregunta</a:t>
            </a:r>
            <a:r>
              <a:rPr lang="en-US" dirty="0" smtClean="0"/>
              <a:t> </a:t>
            </a:r>
            <a:r>
              <a:rPr lang="en-US" dirty="0" err="1" smtClean="0"/>
              <a:t>algo</a:t>
            </a:r>
            <a:r>
              <a:rPr lang="en-US" dirty="0" smtClean="0"/>
              <a:t> </a:t>
            </a:r>
            <a:r>
              <a:rPr lang="en-US" dirty="0" err="1" smtClean="0"/>
              <a:t>contradictoria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350" y="1030940"/>
            <a:ext cx="3086100" cy="3109259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 xmlns="" val="1"/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4637" y="1497479"/>
            <a:ext cx="3086100" cy="344805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01710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Movilización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Conferencia</a:t>
            </a:r>
            <a:r>
              <a:rPr lang="en-US" dirty="0" smtClean="0"/>
              <a:t> </a:t>
            </a:r>
            <a:r>
              <a:rPr lang="en-US" dirty="0" err="1" smtClean="0"/>
              <a:t>Misionera</a:t>
            </a:r>
            <a:r>
              <a:rPr lang="en-US" dirty="0" smtClean="0"/>
              <a:t>, </a:t>
            </a:r>
            <a:r>
              <a:rPr lang="en-US" dirty="0" err="1" smtClean="0"/>
              <a:t>Adopta</a:t>
            </a:r>
            <a:r>
              <a:rPr lang="en-US" dirty="0" smtClean="0"/>
              <a:t> </a:t>
            </a:r>
            <a:r>
              <a:rPr lang="en-US" dirty="0" err="1" smtClean="0"/>
              <a:t>Misioneros</a:t>
            </a:r>
            <a:r>
              <a:rPr lang="en-US" dirty="0" smtClean="0"/>
              <a:t>, </a:t>
            </a:r>
            <a:r>
              <a:rPr lang="en-US" dirty="0" err="1" smtClean="0"/>
              <a:t>Incluye</a:t>
            </a:r>
            <a:r>
              <a:rPr lang="en-US" dirty="0" smtClean="0"/>
              <a:t>, </a:t>
            </a:r>
            <a:r>
              <a:rPr lang="en-US" dirty="0" err="1" smtClean="0"/>
              <a:t>Ayudas</a:t>
            </a:r>
            <a:r>
              <a:rPr lang="en-US" dirty="0" smtClean="0"/>
              <a:t> </a:t>
            </a:r>
            <a:r>
              <a:rPr lang="en-US" dirty="0" err="1" smtClean="0"/>
              <a:t>Visuales</a:t>
            </a:r>
            <a:r>
              <a:rPr lang="en-US" dirty="0" smtClean="0"/>
              <a:t>, Mural, </a:t>
            </a:r>
            <a:r>
              <a:rPr lang="en-US" dirty="0" err="1" smtClean="0"/>
              <a:t>Estudio</a:t>
            </a:r>
            <a:r>
              <a:rPr lang="en-US" dirty="0" smtClean="0"/>
              <a:t>, Plan, </a:t>
            </a:r>
            <a:r>
              <a:rPr lang="en-US" dirty="0" err="1" smtClean="0"/>
              <a:t>Skipe</a:t>
            </a:r>
            <a:r>
              <a:rPr lang="en-US" dirty="0" smtClean="0"/>
              <a:t>, </a:t>
            </a:r>
            <a:r>
              <a:rPr lang="en-US" dirty="0" err="1" smtClean="0"/>
              <a:t>Estimula</a:t>
            </a:r>
            <a:r>
              <a:rPr lang="en-US" dirty="0" smtClean="0"/>
              <a:t> </a:t>
            </a:r>
            <a:r>
              <a:rPr lang="en-US" dirty="0" err="1" smtClean="0"/>
              <a:t>Oración</a:t>
            </a:r>
            <a:r>
              <a:rPr lang="en-US" dirty="0" smtClean="0"/>
              <a:t> </a:t>
            </a:r>
            <a:r>
              <a:rPr lang="en-US" dirty="0" err="1" smtClean="0"/>
              <a:t>Misionera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210223" y="1314824"/>
            <a:ext cx="5474552" cy="3034627"/>
            <a:chOff x="429616" y="420769"/>
            <a:chExt cx="1707002" cy="1666665"/>
          </a:xfrm>
        </p:grpSpPr>
        <p:sp>
          <p:nvSpPr>
            <p:cNvPr id="5" name="Rectangle 4"/>
            <p:cNvSpPr/>
            <p:nvPr/>
          </p:nvSpPr>
          <p:spPr>
            <a:xfrm>
              <a:off x="713754" y="438150"/>
              <a:ext cx="1410780" cy="1036165"/>
            </a:xfrm>
            <a:prstGeom prst="rect">
              <a:avLst/>
            </a:prstGeom>
            <a:gradFill>
              <a:gsLst>
                <a:gs pos="0">
                  <a:schemeClr val="bg1">
                    <a:lumMod val="98000"/>
                    <a:lumOff val="2000"/>
                    <a:alpha val="21000"/>
                  </a:schemeClr>
                </a:gs>
                <a:gs pos="39999">
                  <a:schemeClr val="bg1">
                    <a:lumMod val="75000"/>
                    <a:alpha val="18000"/>
                  </a:schemeClr>
                </a:gs>
                <a:gs pos="70000">
                  <a:schemeClr val="bg1">
                    <a:lumMod val="65000"/>
                    <a:alpha val="14000"/>
                  </a:schemeClr>
                </a:gs>
                <a:gs pos="100000">
                  <a:schemeClr val="bg1">
                    <a:alpha val="1400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816805" y="556911"/>
              <a:ext cx="801673" cy="0"/>
            </a:xfrm>
            <a:prstGeom prst="line">
              <a:avLst/>
            </a:prstGeom>
            <a:noFill/>
            <a:ln w="133350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690142" y="420769"/>
              <a:ext cx="1446476" cy="1079460"/>
            </a:xfrm>
            <a:prstGeom prst="rect">
              <a:avLst/>
            </a:prstGeom>
            <a:noFill/>
            <a:ln w="88900" cap="rnd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alpha val="64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540000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785015" y="647827"/>
              <a:ext cx="68507" cy="65063"/>
            </a:xfrm>
            <a:prstGeom prst="ellipse">
              <a:avLst/>
            </a:prstGeom>
            <a:gradFill>
              <a:gsLst>
                <a:gs pos="0">
                  <a:schemeClr val="bg1">
                    <a:lumMod val="98000"/>
                    <a:lumOff val="2000"/>
                    <a:alpha val="54000"/>
                  </a:schemeClr>
                </a:gs>
                <a:gs pos="39999">
                  <a:schemeClr val="bg1">
                    <a:lumMod val="75000"/>
                    <a:alpha val="60000"/>
                  </a:schemeClr>
                </a:gs>
                <a:gs pos="70000">
                  <a:schemeClr val="bg1">
                    <a:lumMod val="65000"/>
                    <a:alpha val="52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rot="10800000">
              <a:off x="907138" y="675531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785015" y="916616"/>
              <a:ext cx="68507" cy="65063"/>
            </a:xfrm>
            <a:prstGeom prst="ellipse">
              <a:avLst/>
            </a:prstGeom>
            <a:gradFill>
              <a:gsLst>
                <a:gs pos="0">
                  <a:schemeClr val="bg1">
                    <a:lumMod val="98000"/>
                    <a:lumOff val="2000"/>
                    <a:alpha val="54000"/>
                  </a:schemeClr>
                </a:gs>
                <a:gs pos="39999">
                  <a:schemeClr val="bg1">
                    <a:lumMod val="75000"/>
                    <a:alpha val="60000"/>
                  </a:schemeClr>
                </a:gs>
                <a:gs pos="70000">
                  <a:schemeClr val="bg1">
                    <a:lumMod val="65000"/>
                    <a:alpha val="52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10800000">
              <a:off x="907138" y="944320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785015" y="1193905"/>
              <a:ext cx="68507" cy="65063"/>
            </a:xfrm>
            <a:prstGeom prst="ellipse">
              <a:avLst/>
            </a:prstGeom>
            <a:gradFill>
              <a:gsLst>
                <a:gs pos="0">
                  <a:schemeClr val="bg1">
                    <a:lumMod val="98000"/>
                    <a:lumOff val="2000"/>
                    <a:alpha val="54000"/>
                  </a:schemeClr>
                </a:gs>
                <a:gs pos="39999">
                  <a:schemeClr val="bg1">
                    <a:lumMod val="75000"/>
                    <a:alpha val="60000"/>
                  </a:schemeClr>
                </a:gs>
                <a:gs pos="70000">
                  <a:schemeClr val="bg1">
                    <a:lumMod val="65000"/>
                    <a:alpha val="5200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10800000">
              <a:off x="907138" y="1221609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907138" y="752442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907138" y="1021231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907138" y="1298520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907138" y="829354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907138" y="1098143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0800000">
              <a:off x="907138" y="1375432"/>
              <a:ext cx="1092254" cy="0"/>
            </a:xfrm>
            <a:prstGeom prst="line">
              <a:avLst/>
            </a:prstGeom>
            <a:noFill/>
            <a:ln w="117475" cap="sq">
              <a:gradFill flip="none" rotWithShape="1">
                <a:gsLst>
                  <a:gs pos="0">
                    <a:srgbClr val="FFFFFF">
                      <a:alpha val="57000"/>
                    </a:srgbClr>
                  </a:gs>
                  <a:gs pos="7001">
                    <a:srgbClr val="E6E6E6">
                      <a:alpha val="74000"/>
                    </a:srgbClr>
                  </a:gs>
                  <a:gs pos="32001">
                    <a:srgbClr val="7D8496">
                      <a:lumMod val="56000"/>
                      <a:lumOff val="44000"/>
                      <a:alpha val="77000"/>
                    </a:srgbClr>
                  </a:gs>
                  <a:gs pos="47000">
                    <a:srgbClr val="E6E6E6">
                      <a:alpha val="69000"/>
                    </a:srgbClr>
                  </a:gs>
                  <a:gs pos="85001">
                    <a:srgbClr val="7D8496">
                      <a:alpha val="70000"/>
                    </a:srgbClr>
                  </a:gs>
                  <a:gs pos="100000">
                    <a:srgbClr val="E6E6E6">
                      <a:alpha val="64000"/>
                    </a:srgbClr>
                  </a:gs>
                </a:gsLst>
                <a:lin ang="0" scaled="0"/>
                <a:tileRect r="-100000" b="-100000"/>
              </a:gradFill>
              <a:round/>
            </a:ln>
            <a:effectLst>
              <a:glow rad="127000">
                <a:schemeClr val="bg1">
                  <a:alpha val="5000"/>
                </a:schemeClr>
              </a:glow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0" name="Freeform 69"/>
            <p:cNvSpPr>
              <a:spLocks/>
            </p:cNvSpPr>
            <p:nvPr/>
          </p:nvSpPr>
          <p:spPr bwMode="auto">
            <a:xfrm>
              <a:off x="429616" y="796292"/>
              <a:ext cx="392698" cy="1291142"/>
            </a:xfrm>
            <a:custGeom>
              <a:avLst/>
              <a:gdLst/>
              <a:ahLst/>
              <a:cxnLst>
                <a:cxn ang="0">
                  <a:pos x="435" y="44"/>
                </a:cxn>
                <a:cxn ang="0">
                  <a:pos x="475" y="88"/>
                </a:cxn>
                <a:cxn ang="0">
                  <a:pos x="459" y="174"/>
                </a:cxn>
                <a:cxn ang="0">
                  <a:pos x="456" y="227"/>
                </a:cxn>
                <a:cxn ang="0">
                  <a:pos x="418" y="300"/>
                </a:cxn>
                <a:cxn ang="0">
                  <a:pos x="413" y="333"/>
                </a:cxn>
                <a:cxn ang="0">
                  <a:pos x="527" y="399"/>
                </a:cxn>
                <a:cxn ang="0">
                  <a:pos x="565" y="457"/>
                </a:cxn>
                <a:cxn ang="0">
                  <a:pos x="606" y="788"/>
                </a:cxn>
                <a:cxn ang="0">
                  <a:pos x="633" y="1051"/>
                </a:cxn>
                <a:cxn ang="0">
                  <a:pos x="623" y="1051"/>
                </a:cxn>
                <a:cxn ang="0">
                  <a:pos x="614" y="1170"/>
                </a:cxn>
                <a:cxn ang="0">
                  <a:pos x="563" y="1187"/>
                </a:cxn>
                <a:cxn ang="0">
                  <a:pos x="560" y="1172"/>
                </a:cxn>
                <a:cxn ang="0">
                  <a:pos x="597" y="1119"/>
                </a:cxn>
                <a:cxn ang="0">
                  <a:pos x="583" y="1104"/>
                </a:cxn>
                <a:cxn ang="0">
                  <a:pos x="577" y="1145"/>
                </a:cxn>
                <a:cxn ang="0">
                  <a:pos x="560" y="1145"/>
                </a:cxn>
                <a:cxn ang="0">
                  <a:pos x="563" y="1064"/>
                </a:cxn>
                <a:cxn ang="0">
                  <a:pos x="556" y="1064"/>
                </a:cxn>
                <a:cxn ang="0">
                  <a:pos x="548" y="998"/>
                </a:cxn>
                <a:cxn ang="0">
                  <a:pos x="517" y="1134"/>
                </a:cxn>
                <a:cxn ang="0">
                  <a:pos x="485" y="1505"/>
                </a:cxn>
                <a:cxn ang="0">
                  <a:pos x="422" y="1858"/>
                </a:cxn>
                <a:cxn ang="0">
                  <a:pos x="454" y="1931"/>
                </a:cxn>
                <a:cxn ang="0">
                  <a:pos x="527" y="1945"/>
                </a:cxn>
                <a:cxn ang="0">
                  <a:pos x="510" y="1997"/>
                </a:cxn>
                <a:cxn ang="0">
                  <a:pos x="378" y="1975"/>
                </a:cxn>
                <a:cxn ang="0">
                  <a:pos x="318" y="1973"/>
                </a:cxn>
                <a:cxn ang="0">
                  <a:pos x="316" y="1998"/>
                </a:cxn>
                <a:cxn ang="0">
                  <a:pos x="361" y="2081"/>
                </a:cxn>
                <a:cxn ang="0">
                  <a:pos x="226" y="2071"/>
                </a:cxn>
                <a:cxn ang="0">
                  <a:pos x="207" y="2040"/>
                </a:cxn>
                <a:cxn ang="0">
                  <a:pos x="168" y="2026"/>
                </a:cxn>
                <a:cxn ang="0">
                  <a:pos x="168" y="1874"/>
                </a:cxn>
                <a:cxn ang="0">
                  <a:pos x="151" y="1594"/>
                </a:cxn>
                <a:cxn ang="0">
                  <a:pos x="170" y="1081"/>
                </a:cxn>
                <a:cxn ang="0">
                  <a:pos x="139" y="1121"/>
                </a:cxn>
                <a:cxn ang="0">
                  <a:pos x="100" y="1015"/>
                </a:cxn>
                <a:cxn ang="0">
                  <a:pos x="30" y="799"/>
                </a:cxn>
                <a:cxn ang="0">
                  <a:pos x="25" y="625"/>
                </a:cxn>
                <a:cxn ang="0">
                  <a:pos x="53" y="483"/>
                </a:cxn>
                <a:cxn ang="0">
                  <a:pos x="110" y="368"/>
                </a:cxn>
                <a:cxn ang="0">
                  <a:pos x="240" y="318"/>
                </a:cxn>
                <a:cxn ang="0">
                  <a:pos x="262" y="282"/>
                </a:cxn>
                <a:cxn ang="0">
                  <a:pos x="272" y="280"/>
                </a:cxn>
                <a:cxn ang="0">
                  <a:pos x="275" y="265"/>
                </a:cxn>
                <a:cxn ang="0">
                  <a:pos x="284" y="263"/>
                </a:cxn>
                <a:cxn ang="0">
                  <a:pos x="291" y="214"/>
                </a:cxn>
                <a:cxn ang="0">
                  <a:pos x="265" y="166"/>
                </a:cxn>
                <a:cxn ang="0">
                  <a:pos x="277" y="148"/>
                </a:cxn>
                <a:cxn ang="0">
                  <a:pos x="270" y="84"/>
                </a:cxn>
                <a:cxn ang="0">
                  <a:pos x="371" y="11"/>
                </a:cxn>
                <a:cxn ang="0">
                  <a:pos x="435" y="44"/>
                </a:cxn>
              </a:cxnLst>
              <a:rect l="0" t="0" r="r" b="b"/>
              <a:pathLst>
                <a:path w="640" h="2104">
                  <a:moveTo>
                    <a:pt x="435" y="44"/>
                  </a:moveTo>
                  <a:cubicBezTo>
                    <a:pt x="435" y="44"/>
                    <a:pt x="478" y="29"/>
                    <a:pt x="475" y="88"/>
                  </a:cubicBezTo>
                  <a:cubicBezTo>
                    <a:pt x="471" y="146"/>
                    <a:pt x="459" y="168"/>
                    <a:pt x="459" y="174"/>
                  </a:cubicBezTo>
                  <a:cubicBezTo>
                    <a:pt x="459" y="179"/>
                    <a:pt x="464" y="190"/>
                    <a:pt x="456" y="227"/>
                  </a:cubicBezTo>
                  <a:cubicBezTo>
                    <a:pt x="447" y="263"/>
                    <a:pt x="418" y="300"/>
                    <a:pt x="418" y="300"/>
                  </a:cubicBezTo>
                  <a:cubicBezTo>
                    <a:pt x="413" y="333"/>
                    <a:pt x="413" y="333"/>
                    <a:pt x="413" y="333"/>
                  </a:cubicBezTo>
                  <a:cubicBezTo>
                    <a:pt x="413" y="333"/>
                    <a:pt x="514" y="402"/>
                    <a:pt x="527" y="399"/>
                  </a:cubicBezTo>
                  <a:cubicBezTo>
                    <a:pt x="527" y="399"/>
                    <a:pt x="560" y="397"/>
                    <a:pt x="565" y="457"/>
                  </a:cubicBezTo>
                  <a:cubicBezTo>
                    <a:pt x="570" y="517"/>
                    <a:pt x="594" y="750"/>
                    <a:pt x="606" y="788"/>
                  </a:cubicBezTo>
                  <a:cubicBezTo>
                    <a:pt x="617" y="826"/>
                    <a:pt x="633" y="1051"/>
                    <a:pt x="633" y="1051"/>
                  </a:cubicBezTo>
                  <a:cubicBezTo>
                    <a:pt x="623" y="1051"/>
                    <a:pt x="623" y="1051"/>
                    <a:pt x="623" y="1051"/>
                  </a:cubicBezTo>
                  <a:cubicBezTo>
                    <a:pt x="623" y="1051"/>
                    <a:pt x="640" y="1146"/>
                    <a:pt x="614" y="1170"/>
                  </a:cubicBezTo>
                  <a:cubicBezTo>
                    <a:pt x="589" y="1194"/>
                    <a:pt x="563" y="1187"/>
                    <a:pt x="563" y="1187"/>
                  </a:cubicBezTo>
                  <a:cubicBezTo>
                    <a:pt x="560" y="1172"/>
                    <a:pt x="560" y="1172"/>
                    <a:pt x="560" y="1172"/>
                  </a:cubicBezTo>
                  <a:cubicBezTo>
                    <a:pt x="560" y="1172"/>
                    <a:pt x="600" y="1154"/>
                    <a:pt x="597" y="1119"/>
                  </a:cubicBezTo>
                  <a:cubicBezTo>
                    <a:pt x="597" y="1119"/>
                    <a:pt x="590" y="1097"/>
                    <a:pt x="583" y="1104"/>
                  </a:cubicBezTo>
                  <a:cubicBezTo>
                    <a:pt x="577" y="1112"/>
                    <a:pt x="577" y="1145"/>
                    <a:pt x="577" y="1145"/>
                  </a:cubicBezTo>
                  <a:cubicBezTo>
                    <a:pt x="577" y="1145"/>
                    <a:pt x="568" y="1168"/>
                    <a:pt x="560" y="1145"/>
                  </a:cubicBezTo>
                  <a:cubicBezTo>
                    <a:pt x="551" y="1121"/>
                    <a:pt x="563" y="1070"/>
                    <a:pt x="563" y="1064"/>
                  </a:cubicBezTo>
                  <a:cubicBezTo>
                    <a:pt x="563" y="1059"/>
                    <a:pt x="556" y="1064"/>
                    <a:pt x="556" y="1064"/>
                  </a:cubicBezTo>
                  <a:cubicBezTo>
                    <a:pt x="548" y="998"/>
                    <a:pt x="548" y="998"/>
                    <a:pt x="548" y="998"/>
                  </a:cubicBezTo>
                  <a:cubicBezTo>
                    <a:pt x="517" y="1134"/>
                    <a:pt x="517" y="1134"/>
                    <a:pt x="517" y="1134"/>
                  </a:cubicBezTo>
                  <a:cubicBezTo>
                    <a:pt x="485" y="1505"/>
                    <a:pt x="485" y="1505"/>
                    <a:pt x="485" y="1505"/>
                  </a:cubicBezTo>
                  <a:cubicBezTo>
                    <a:pt x="422" y="1858"/>
                    <a:pt x="422" y="1858"/>
                    <a:pt x="422" y="1858"/>
                  </a:cubicBezTo>
                  <a:cubicBezTo>
                    <a:pt x="422" y="1858"/>
                    <a:pt x="430" y="1923"/>
                    <a:pt x="454" y="1931"/>
                  </a:cubicBezTo>
                  <a:cubicBezTo>
                    <a:pt x="478" y="1938"/>
                    <a:pt x="517" y="1931"/>
                    <a:pt x="527" y="1945"/>
                  </a:cubicBezTo>
                  <a:cubicBezTo>
                    <a:pt x="537" y="1960"/>
                    <a:pt x="563" y="1993"/>
                    <a:pt x="510" y="1997"/>
                  </a:cubicBezTo>
                  <a:cubicBezTo>
                    <a:pt x="458" y="2000"/>
                    <a:pt x="444" y="2004"/>
                    <a:pt x="378" y="1975"/>
                  </a:cubicBezTo>
                  <a:cubicBezTo>
                    <a:pt x="318" y="1973"/>
                    <a:pt x="318" y="1973"/>
                    <a:pt x="318" y="1973"/>
                  </a:cubicBezTo>
                  <a:cubicBezTo>
                    <a:pt x="316" y="1998"/>
                    <a:pt x="316" y="1998"/>
                    <a:pt x="316" y="1998"/>
                  </a:cubicBezTo>
                  <a:cubicBezTo>
                    <a:pt x="316" y="1998"/>
                    <a:pt x="376" y="2059"/>
                    <a:pt x="361" y="2081"/>
                  </a:cubicBezTo>
                  <a:cubicBezTo>
                    <a:pt x="345" y="2103"/>
                    <a:pt x="269" y="2104"/>
                    <a:pt x="226" y="2071"/>
                  </a:cubicBezTo>
                  <a:cubicBezTo>
                    <a:pt x="184" y="2039"/>
                    <a:pt x="207" y="2040"/>
                    <a:pt x="207" y="2040"/>
                  </a:cubicBezTo>
                  <a:cubicBezTo>
                    <a:pt x="168" y="2026"/>
                    <a:pt x="168" y="2026"/>
                    <a:pt x="168" y="2026"/>
                  </a:cubicBezTo>
                  <a:cubicBezTo>
                    <a:pt x="168" y="2026"/>
                    <a:pt x="177" y="1918"/>
                    <a:pt x="168" y="1874"/>
                  </a:cubicBezTo>
                  <a:cubicBezTo>
                    <a:pt x="160" y="1830"/>
                    <a:pt x="144" y="1667"/>
                    <a:pt x="151" y="1594"/>
                  </a:cubicBezTo>
                  <a:cubicBezTo>
                    <a:pt x="158" y="1521"/>
                    <a:pt x="170" y="1081"/>
                    <a:pt x="170" y="1081"/>
                  </a:cubicBezTo>
                  <a:cubicBezTo>
                    <a:pt x="139" y="1121"/>
                    <a:pt x="139" y="1121"/>
                    <a:pt x="139" y="1121"/>
                  </a:cubicBezTo>
                  <a:cubicBezTo>
                    <a:pt x="139" y="1121"/>
                    <a:pt x="110" y="1037"/>
                    <a:pt x="100" y="1015"/>
                  </a:cubicBezTo>
                  <a:cubicBezTo>
                    <a:pt x="90" y="993"/>
                    <a:pt x="37" y="883"/>
                    <a:pt x="30" y="799"/>
                  </a:cubicBezTo>
                  <a:cubicBezTo>
                    <a:pt x="30" y="799"/>
                    <a:pt x="0" y="737"/>
                    <a:pt x="25" y="625"/>
                  </a:cubicBezTo>
                  <a:cubicBezTo>
                    <a:pt x="25" y="625"/>
                    <a:pt x="32" y="530"/>
                    <a:pt x="53" y="483"/>
                  </a:cubicBezTo>
                  <a:cubicBezTo>
                    <a:pt x="53" y="483"/>
                    <a:pt x="63" y="389"/>
                    <a:pt x="110" y="368"/>
                  </a:cubicBezTo>
                  <a:cubicBezTo>
                    <a:pt x="158" y="346"/>
                    <a:pt x="223" y="340"/>
                    <a:pt x="240" y="318"/>
                  </a:cubicBezTo>
                  <a:cubicBezTo>
                    <a:pt x="257" y="296"/>
                    <a:pt x="262" y="282"/>
                    <a:pt x="262" y="282"/>
                  </a:cubicBezTo>
                  <a:cubicBezTo>
                    <a:pt x="272" y="280"/>
                    <a:pt x="272" y="280"/>
                    <a:pt x="272" y="280"/>
                  </a:cubicBezTo>
                  <a:cubicBezTo>
                    <a:pt x="275" y="265"/>
                    <a:pt x="275" y="265"/>
                    <a:pt x="275" y="265"/>
                  </a:cubicBezTo>
                  <a:cubicBezTo>
                    <a:pt x="284" y="263"/>
                    <a:pt x="284" y="263"/>
                    <a:pt x="284" y="263"/>
                  </a:cubicBezTo>
                  <a:cubicBezTo>
                    <a:pt x="291" y="214"/>
                    <a:pt x="291" y="214"/>
                    <a:pt x="291" y="214"/>
                  </a:cubicBezTo>
                  <a:cubicBezTo>
                    <a:pt x="291" y="214"/>
                    <a:pt x="270" y="223"/>
                    <a:pt x="265" y="166"/>
                  </a:cubicBezTo>
                  <a:cubicBezTo>
                    <a:pt x="265" y="166"/>
                    <a:pt x="272" y="148"/>
                    <a:pt x="277" y="148"/>
                  </a:cubicBezTo>
                  <a:cubicBezTo>
                    <a:pt x="282" y="148"/>
                    <a:pt x="253" y="123"/>
                    <a:pt x="270" y="84"/>
                  </a:cubicBezTo>
                  <a:cubicBezTo>
                    <a:pt x="287" y="46"/>
                    <a:pt x="315" y="0"/>
                    <a:pt x="371" y="11"/>
                  </a:cubicBezTo>
                  <a:cubicBezTo>
                    <a:pt x="427" y="22"/>
                    <a:pt x="437" y="13"/>
                    <a:pt x="435" y="44"/>
                  </a:cubicBezTo>
                  <a:close/>
                </a:path>
              </a:pathLst>
            </a:custGeom>
            <a:solidFill>
              <a:srgbClr val="ABB1B0"/>
            </a:solidFill>
            <a:ln w="22225" cap="flat" cmpd="sng" algn="ctr">
              <a:solidFill>
                <a:srgbClr val="FFFFFF">
                  <a:alpha val="74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rgbClr val="FFFFFF">
                  <a:alpha val="21000"/>
                </a:srgbClr>
              </a:glow>
            </a:effectLst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kern="0" baseline="-25000">
                <a:solidFill>
                  <a:srgbClr val="08CFE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14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6" presetClass="emph" presetSubtype="0" decel="4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accel="40000" decel="4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3" presetClass="path" presetSubtype="0" accel="40000" decel="4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66667E-6 2.22222E-6 L 0.08906 -0.00139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VER VIDEO ADJUNTO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>
                <a:hlinkClick r:id="rId2"/>
              </a:rPr>
              <a:t>https://movilicemos.org/recursos/etapa-de-movilizacion/como-involucrar-la-iglesia-en-misiones/#</a:t>
            </a:r>
            <a:r>
              <a:rPr lang="es-ES" sz="3600" dirty="0" smtClean="0">
                <a:hlinkClick r:id="rId2"/>
              </a:rPr>
              <a:t>link</a:t>
            </a:r>
            <a:endParaRPr lang="es-ES" sz="3600" dirty="0" smtClean="0"/>
          </a:p>
          <a:p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95321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05000"/>
            <a:ext cx="8001000" cy="2667000"/>
          </a:xfrm>
        </p:spPr>
        <p:txBody>
          <a:bodyPr/>
          <a:lstStyle/>
          <a:p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inspiro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en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vídeo</a:t>
            </a:r>
            <a:r>
              <a:rPr lang="en-US" dirty="0" smtClean="0"/>
              <a:t>? </a:t>
            </a:r>
          </a:p>
          <a:p>
            <a:r>
              <a:rPr lang="en-US" dirty="0" err="1" smtClean="0"/>
              <a:t>Cómo</a:t>
            </a:r>
            <a:r>
              <a:rPr lang="en-US" dirty="0" smtClean="0"/>
              <a:t> la </a:t>
            </a:r>
            <a:r>
              <a:rPr lang="en-US" dirty="0" err="1" smtClean="0"/>
              <a:t>iglesia</a:t>
            </a:r>
            <a:r>
              <a:rPr lang="en-US" dirty="0" smtClean="0"/>
              <a:t> </a:t>
            </a:r>
            <a:r>
              <a:rPr lang="en-US" dirty="0" err="1" smtClean="0"/>
              <a:t>latina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tener</a:t>
            </a:r>
            <a:r>
              <a:rPr lang="en-US" dirty="0" smtClean="0"/>
              <a:t> </a:t>
            </a:r>
            <a:r>
              <a:rPr lang="en-US" dirty="0" err="1" smtClean="0"/>
              <a:t>más</a:t>
            </a:r>
            <a:r>
              <a:rPr lang="en-US" dirty="0" smtClean="0"/>
              <a:t> </a:t>
            </a:r>
            <a:r>
              <a:rPr lang="en-US" dirty="0" err="1" smtClean="0"/>
              <a:t>actitudes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la de India? </a:t>
            </a:r>
          </a:p>
          <a:p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iglesia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misiones</a:t>
            </a:r>
            <a:r>
              <a:rPr lang="en-US" dirty="0" smtClean="0"/>
              <a:t>? </a:t>
            </a:r>
          </a:p>
          <a:p>
            <a:endParaRPr lang="en-US" dirty="0"/>
          </a:p>
        </p:txBody>
      </p:sp>
      <p:grpSp>
        <p:nvGrpSpPr>
          <p:cNvPr id="10" name="Group 40"/>
          <p:cNvGrpSpPr>
            <a:grpSpLocks/>
          </p:cNvGrpSpPr>
          <p:nvPr/>
        </p:nvGrpSpPr>
        <p:grpSpPr bwMode="auto">
          <a:xfrm>
            <a:off x="423244" y="484959"/>
            <a:ext cx="2844293" cy="1078218"/>
            <a:chOff x="595313" y="1255713"/>
            <a:chExt cx="4089401" cy="1549400"/>
          </a:xfrm>
        </p:grpSpPr>
        <p:sp>
          <p:nvSpPr>
            <p:cNvPr id="12" name="Freeform 28"/>
            <p:cNvSpPr>
              <a:spLocks noEditPoints="1"/>
            </p:cNvSpPr>
            <p:nvPr/>
          </p:nvSpPr>
          <p:spPr bwMode="auto">
            <a:xfrm>
              <a:off x="595313" y="1255713"/>
              <a:ext cx="1173163" cy="1522412"/>
            </a:xfrm>
            <a:custGeom>
              <a:avLst/>
              <a:gdLst>
                <a:gd name="T0" fmla="*/ 223 w 313"/>
                <a:gd name="T1" fmla="*/ 145 h 406"/>
                <a:gd name="T2" fmla="*/ 211 w 313"/>
                <a:gd name="T3" fmla="*/ 285 h 406"/>
                <a:gd name="T4" fmla="*/ 309 w 313"/>
                <a:gd name="T5" fmla="*/ 373 h 406"/>
                <a:gd name="T6" fmla="*/ 206 w 313"/>
                <a:gd name="T7" fmla="*/ 342 h 406"/>
                <a:gd name="T8" fmla="*/ 188 w 313"/>
                <a:gd name="T9" fmla="*/ 373 h 406"/>
                <a:gd name="T10" fmla="*/ 161 w 313"/>
                <a:gd name="T11" fmla="*/ 400 h 406"/>
                <a:gd name="T12" fmla="*/ 148 w 313"/>
                <a:gd name="T13" fmla="*/ 317 h 406"/>
                <a:gd name="T14" fmla="*/ 184 w 313"/>
                <a:gd name="T15" fmla="*/ 192 h 406"/>
                <a:gd name="T16" fmla="*/ 180 w 313"/>
                <a:gd name="T17" fmla="*/ 154 h 406"/>
                <a:gd name="T18" fmla="*/ 64 w 313"/>
                <a:gd name="T19" fmla="*/ 335 h 406"/>
                <a:gd name="T20" fmla="*/ 67 w 313"/>
                <a:gd name="T21" fmla="*/ 390 h 406"/>
                <a:gd name="T22" fmla="*/ 52 w 313"/>
                <a:gd name="T23" fmla="*/ 354 h 406"/>
                <a:gd name="T24" fmla="*/ 32 w 313"/>
                <a:gd name="T25" fmla="*/ 352 h 406"/>
                <a:gd name="T26" fmla="*/ 36 w 313"/>
                <a:gd name="T27" fmla="*/ 223 h 406"/>
                <a:gd name="T28" fmla="*/ 71 w 313"/>
                <a:gd name="T29" fmla="*/ 50 h 406"/>
                <a:gd name="T30" fmla="*/ 0 w 313"/>
                <a:gd name="T31" fmla="*/ 59 h 406"/>
                <a:gd name="T32" fmla="*/ 78 w 313"/>
                <a:gd name="T33" fmla="*/ 24 h 406"/>
                <a:gd name="T34" fmla="*/ 128 w 313"/>
                <a:gd name="T35" fmla="*/ 26 h 406"/>
                <a:gd name="T36" fmla="*/ 201 w 313"/>
                <a:gd name="T37" fmla="*/ 138 h 406"/>
                <a:gd name="T38" fmla="*/ 95 w 313"/>
                <a:gd name="T39" fmla="*/ 179 h 406"/>
                <a:gd name="T40" fmla="*/ 239 w 313"/>
                <a:gd name="T41" fmla="*/ 72 h 406"/>
                <a:gd name="T42" fmla="*/ 86 w 313"/>
                <a:gd name="T43" fmla="*/ 47 h 406"/>
                <a:gd name="T44" fmla="*/ 85 w 313"/>
                <a:gd name="T45" fmla="*/ 143 h 406"/>
                <a:gd name="T46" fmla="*/ 99 w 313"/>
                <a:gd name="T47" fmla="*/ 43 h 406"/>
                <a:gd name="T48" fmla="*/ 226 w 313"/>
                <a:gd name="T49" fmla="*/ 163 h 406"/>
                <a:gd name="T50" fmla="*/ 286 w 313"/>
                <a:gd name="T51" fmla="*/ 170 h 406"/>
                <a:gd name="T52" fmla="*/ 191 w 313"/>
                <a:gd name="T53" fmla="*/ 259 h 406"/>
                <a:gd name="T54" fmla="*/ 207 w 313"/>
                <a:gd name="T55" fmla="*/ 181 h 406"/>
                <a:gd name="T56" fmla="*/ 191 w 313"/>
                <a:gd name="T57" fmla="*/ 259 h 406"/>
                <a:gd name="T58" fmla="*/ 49 w 313"/>
                <a:gd name="T59" fmla="*/ 329 h 406"/>
                <a:gd name="T60" fmla="*/ 77 w 313"/>
                <a:gd name="T61" fmla="*/ 209 h 406"/>
                <a:gd name="T62" fmla="*/ 64 w 313"/>
                <a:gd name="T63" fmla="*/ 214 h 406"/>
                <a:gd name="T64" fmla="*/ 190 w 313"/>
                <a:gd name="T65" fmla="*/ 296 h 406"/>
                <a:gd name="T66" fmla="*/ 180 w 313"/>
                <a:gd name="T67" fmla="*/ 352 h 406"/>
                <a:gd name="T68" fmla="*/ 184 w 313"/>
                <a:gd name="T69" fmla="*/ 333 h 4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13"/>
                <a:gd name="T106" fmla="*/ 0 h 406"/>
                <a:gd name="T107" fmla="*/ 313 w 313"/>
                <a:gd name="T108" fmla="*/ 406 h 4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13" h="406">
                  <a:moveTo>
                    <a:pt x="201" y="138"/>
                  </a:moveTo>
                  <a:cubicBezTo>
                    <a:pt x="200" y="148"/>
                    <a:pt x="213" y="144"/>
                    <a:pt x="223" y="145"/>
                  </a:cubicBezTo>
                  <a:cubicBezTo>
                    <a:pt x="246" y="145"/>
                    <a:pt x="289" y="138"/>
                    <a:pt x="302" y="159"/>
                  </a:cubicBezTo>
                  <a:cubicBezTo>
                    <a:pt x="313" y="230"/>
                    <a:pt x="248" y="256"/>
                    <a:pt x="211" y="285"/>
                  </a:cubicBezTo>
                  <a:cubicBezTo>
                    <a:pt x="212" y="300"/>
                    <a:pt x="206" y="307"/>
                    <a:pt x="206" y="320"/>
                  </a:cubicBezTo>
                  <a:cubicBezTo>
                    <a:pt x="239" y="337"/>
                    <a:pt x="272" y="365"/>
                    <a:pt x="309" y="373"/>
                  </a:cubicBezTo>
                  <a:cubicBezTo>
                    <a:pt x="308" y="385"/>
                    <a:pt x="302" y="390"/>
                    <a:pt x="297" y="394"/>
                  </a:cubicBezTo>
                  <a:cubicBezTo>
                    <a:pt x="263" y="379"/>
                    <a:pt x="240" y="357"/>
                    <a:pt x="206" y="342"/>
                  </a:cubicBezTo>
                  <a:cubicBezTo>
                    <a:pt x="208" y="352"/>
                    <a:pt x="212" y="360"/>
                    <a:pt x="209" y="372"/>
                  </a:cubicBezTo>
                  <a:cubicBezTo>
                    <a:pt x="201" y="376"/>
                    <a:pt x="198" y="376"/>
                    <a:pt x="188" y="373"/>
                  </a:cubicBezTo>
                  <a:cubicBezTo>
                    <a:pt x="190" y="388"/>
                    <a:pt x="186" y="397"/>
                    <a:pt x="178" y="404"/>
                  </a:cubicBezTo>
                  <a:cubicBezTo>
                    <a:pt x="170" y="406"/>
                    <a:pt x="166" y="403"/>
                    <a:pt x="161" y="400"/>
                  </a:cubicBezTo>
                  <a:cubicBezTo>
                    <a:pt x="156" y="377"/>
                    <a:pt x="168" y="354"/>
                    <a:pt x="167" y="329"/>
                  </a:cubicBezTo>
                  <a:cubicBezTo>
                    <a:pt x="160" y="323"/>
                    <a:pt x="150" y="325"/>
                    <a:pt x="148" y="317"/>
                  </a:cubicBezTo>
                  <a:cubicBezTo>
                    <a:pt x="150" y="300"/>
                    <a:pt x="163" y="296"/>
                    <a:pt x="173" y="290"/>
                  </a:cubicBezTo>
                  <a:cubicBezTo>
                    <a:pt x="178" y="260"/>
                    <a:pt x="181" y="228"/>
                    <a:pt x="184" y="192"/>
                  </a:cubicBezTo>
                  <a:cubicBezTo>
                    <a:pt x="185" y="184"/>
                    <a:pt x="174" y="188"/>
                    <a:pt x="177" y="179"/>
                  </a:cubicBezTo>
                  <a:cubicBezTo>
                    <a:pt x="179" y="164"/>
                    <a:pt x="186" y="164"/>
                    <a:pt x="180" y="154"/>
                  </a:cubicBezTo>
                  <a:cubicBezTo>
                    <a:pt x="154" y="162"/>
                    <a:pt x="119" y="183"/>
                    <a:pt x="91" y="198"/>
                  </a:cubicBezTo>
                  <a:cubicBezTo>
                    <a:pt x="82" y="242"/>
                    <a:pt x="70" y="296"/>
                    <a:pt x="64" y="335"/>
                  </a:cubicBezTo>
                  <a:cubicBezTo>
                    <a:pt x="66" y="342"/>
                    <a:pt x="72" y="333"/>
                    <a:pt x="74" y="338"/>
                  </a:cubicBezTo>
                  <a:cubicBezTo>
                    <a:pt x="72" y="355"/>
                    <a:pt x="73" y="378"/>
                    <a:pt x="67" y="390"/>
                  </a:cubicBezTo>
                  <a:cubicBezTo>
                    <a:pt x="62" y="389"/>
                    <a:pt x="59" y="389"/>
                    <a:pt x="54" y="389"/>
                  </a:cubicBezTo>
                  <a:cubicBezTo>
                    <a:pt x="50" y="378"/>
                    <a:pt x="54" y="366"/>
                    <a:pt x="52" y="354"/>
                  </a:cubicBezTo>
                  <a:cubicBezTo>
                    <a:pt x="44" y="363"/>
                    <a:pt x="51" y="393"/>
                    <a:pt x="41" y="400"/>
                  </a:cubicBezTo>
                  <a:cubicBezTo>
                    <a:pt x="16" y="400"/>
                    <a:pt x="31" y="369"/>
                    <a:pt x="32" y="352"/>
                  </a:cubicBezTo>
                  <a:cubicBezTo>
                    <a:pt x="38" y="315"/>
                    <a:pt x="39" y="273"/>
                    <a:pt x="48" y="229"/>
                  </a:cubicBezTo>
                  <a:cubicBezTo>
                    <a:pt x="49" y="220"/>
                    <a:pt x="38" y="231"/>
                    <a:pt x="36" y="223"/>
                  </a:cubicBezTo>
                  <a:cubicBezTo>
                    <a:pt x="32" y="206"/>
                    <a:pt x="47" y="209"/>
                    <a:pt x="53" y="203"/>
                  </a:cubicBezTo>
                  <a:cubicBezTo>
                    <a:pt x="58" y="141"/>
                    <a:pt x="63" y="114"/>
                    <a:pt x="71" y="50"/>
                  </a:cubicBezTo>
                  <a:cubicBezTo>
                    <a:pt x="48" y="54"/>
                    <a:pt x="32" y="65"/>
                    <a:pt x="14" y="70"/>
                  </a:cubicBezTo>
                  <a:cubicBezTo>
                    <a:pt x="6" y="70"/>
                    <a:pt x="4" y="62"/>
                    <a:pt x="0" y="59"/>
                  </a:cubicBezTo>
                  <a:cubicBezTo>
                    <a:pt x="12" y="38"/>
                    <a:pt x="49" y="44"/>
                    <a:pt x="72" y="33"/>
                  </a:cubicBezTo>
                  <a:cubicBezTo>
                    <a:pt x="77" y="36"/>
                    <a:pt x="71" y="21"/>
                    <a:pt x="78" y="24"/>
                  </a:cubicBezTo>
                  <a:cubicBezTo>
                    <a:pt x="86" y="22"/>
                    <a:pt x="95" y="25"/>
                    <a:pt x="90" y="32"/>
                  </a:cubicBezTo>
                  <a:cubicBezTo>
                    <a:pt x="105" y="31"/>
                    <a:pt x="115" y="0"/>
                    <a:pt x="128" y="26"/>
                  </a:cubicBezTo>
                  <a:cubicBezTo>
                    <a:pt x="186" y="23"/>
                    <a:pt x="250" y="33"/>
                    <a:pt x="261" y="77"/>
                  </a:cubicBezTo>
                  <a:cubicBezTo>
                    <a:pt x="249" y="108"/>
                    <a:pt x="225" y="123"/>
                    <a:pt x="201" y="138"/>
                  </a:cubicBezTo>
                  <a:close/>
                  <a:moveTo>
                    <a:pt x="119" y="42"/>
                  </a:moveTo>
                  <a:cubicBezTo>
                    <a:pt x="108" y="86"/>
                    <a:pt x="101" y="135"/>
                    <a:pt x="95" y="179"/>
                  </a:cubicBezTo>
                  <a:cubicBezTo>
                    <a:pt x="121" y="164"/>
                    <a:pt x="155" y="149"/>
                    <a:pt x="176" y="136"/>
                  </a:cubicBezTo>
                  <a:cubicBezTo>
                    <a:pt x="200" y="121"/>
                    <a:pt x="236" y="104"/>
                    <a:pt x="239" y="72"/>
                  </a:cubicBezTo>
                  <a:cubicBezTo>
                    <a:pt x="217" y="43"/>
                    <a:pt x="162" y="33"/>
                    <a:pt x="119" y="42"/>
                  </a:cubicBezTo>
                  <a:close/>
                  <a:moveTo>
                    <a:pt x="86" y="47"/>
                  </a:moveTo>
                  <a:cubicBezTo>
                    <a:pt x="79" y="101"/>
                    <a:pt x="67" y="154"/>
                    <a:pt x="68" y="199"/>
                  </a:cubicBezTo>
                  <a:cubicBezTo>
                    <a:pt x="86" y="191"/>
                    <a:pt x="83" y="165"/>
                    <a:pt x="85" y="143"/>
                  </a:cubicBezTo>
                  <a:cubicBezTo>
                    <a:pt x="91" y="109"/>
                    <a:pt x="96" y="75"/>
                    <a:pt x="101" y="46"/>
                  </a:cubicBezTo>
                  <a:cubicBezTo>
                    <a:pt x="101" y="46"/>
                    <a:pt x="101" y="43"/>
                    <a:pt x="99" y="43"/>
                  </a:cubicBezTo>
                  <a:cubicBezTo>
                    <a:pt x="96" y="48"/>
                    <a:pt x="89" y="45"/>
                    <a:pt x="86" y="47"/>
                  </a:cubicBezTo>
                  <a:close/>
                  <a:moveTo>
                    <a:pt x="226" y="163"/>
                  </a:moveTo>
                  <a:cubicBezTo>
                    <a:pt x="221" y="202"/>
                    <a:pt x="219" y="224"/>
                    <a:pt x="215" y="264"/>
                  </a:cubicBezTo>
                  <a:cubicBezTo>
                    <a:pt x="239" y="246"/>
                    <a:pt x="291" y="223"/>
                    <a:pt x="286" y="170"/>
                  </a:cubicBezTo>
                  <a:cubicBezTo>
                    <a:pt x="270" y="157"/>
                    <a:pt x="249" y="160"/>
                    <a:pt x="226" y="163"/>
                  </a:cubicBezTo>
                  <a:close/>
                  <a:moveTo>
                    <a:pt x="191" y="259"/>
                  </a:moveTo>
                  <a:cubicBezTo>
                    <a:pt x="190" y="266"/>
                    <a:pt x="187" y="276"/>
                    <a:pt x="192" y="279"/>
                  </a:cubicBezTo>
                  <a:cubicBezTo>
                    <a:pt x="206" y="255"/>
                    <a:pt x="202" y="218"/>
                    <a:pt x="207" y="181"/>
                  </a:cubicBezTo>
                  <a:cubicBezTo>
                    <a:pt x="205" y="181"/>
                    <a:pt x="205" y="176"/>
                    <a:pt x="203" y="176"/>
                  </a:cubicBezTo>
                  <a:cubicBezTo>
                    <a:pt x="196" y="198"/>
                    <a:pt x="196" y="230"/>
                    <a:pt x="191" y="259"/>
                  </a:cubicBezTo>
                  <a:close/>
                  <a:moveTo>
                    <a:pt x="64" y="214"/>
                  </a:moveTo>
                  <a:cubicBezTo>
                    <a:pt x="57" y="245"/>
                    <a:pt x="51" y="287"/>
                    <a:pt x="49" y="329"/>
                  </a:cubicBezTo>
                  <a:cubicBezTo>
                    <a:pt x="57" y="324"/>
                    <a:pt x="56" y="312"/>
                    <a:pt x="59" y="305"/>
                  </a:cubicBezTo>
                  <a:cubicBezTo>
                    <a:pt x="64" y="273"/>
                    <a:pt x="72" y="241"/>
                    <a:pt x="77" y="209"/>
                  </a:cubicBezTo>
                  <a:cubicBezTo>
                    <a:pt x="77" y="209"/>
                    <a:pt x="77" y="207"/>
                    <a:pt x="74" y="209"/>
                  </a:cubicBezTo>
                  <a:cubicBezTo>
                    <a:pt x="72" y="212"/>
                    <a:pt x="69" y="216"/>
                    <a:pt x="64" y="214"/>
                  </a:cubicBezTo>
                  <a:close/>
                  <a:moveTo>
                    <a:pt x="191" y="313"/>
                  </a:moveTo>
                  <a:cubicBezTo>
                    <a:pt x="191" y="309"/>
                    <a:pt x="202" y="297"/>
                    <a:pt x="190" y="296"/>
                  </a:cubicBezTo>
                  <a:cubicBezTo>
                    <a:pt x="187" y="298"/>
                    <a:pt x="181" y="313"/>
                    <a:pt x="191" y="313"/>
                  </a:cubicBezTo>
                  <a:close/>
                  <a:moveTo>
                    <a:pt x="180" y="352"/>
                  </a:moveTo>
                  <a:cubicBezTo>
                    <a:pt x="183" y="352"/>
                    <a:pt x="185" y="350"/>
                    <a:pt x="188" y="350"/>
                  </a:cubicBezTo>
                  <a:cubicBezTo>
                    <a:pt x="188" y="343"/>
                    <a:pt x="192" y="333"/>
                    <a:pt x="184" y="333"/>
                  </a:cubicBezTo>
                  <a:cubicBezTo>
                    <a:pt x="184" y="340"/>
                    <a:pt x="181" y="345"/>
                    <a:pt x="180" y="352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>
              <a:spLocks noEditPoints="1"/>
            </p:cNvSpPr>
            <p:nvPr/>
          </p:nvSpPr>
          <p:spPr bwMode="auto">
            <a:xfrm>
              <a:off x="3605213" y="1630363"/>
              <a:ext cx="454025" cy="1174750"/>
            </a:xfrm>
            <a:custGeom>
              <a:avLst/>
              <a:gdLst>
                <a:gd name="T0" fmla="*/ 110 w 121"/>
                <a:gd name="T1" fmla="*/ 3 h 313"/>
                <a:gd name="T2" fmla="*/ 101 w 121"/>
                <a:gd name="T3" fmla="*/ 43 h 313"/>
                <a:gd name="T4" fmla="*/ 76 w 121"/>
                <a:gd name="T5" fmla="*/ 197 h 313"/>
                <a:gd name="T6" fmla="*/ 67 w 121"/>
                <a:gd name="T7" fmla="*/ 238 h 313"/>
                <a:gd name="T8" fmla="*/ 70 w 121"/>
                <a:gd name="T9" fmla="*/ 268 h 313"/>
                <a:gd name="T10" fmla="*/ 52 w 121"/>
                <a:gd name="T11" fmla="*/ 269 h 313"/>
                <a:gd name="T12" fmla="*/ 51 w 121"/>
                <a:gd name="T13" fmla="*/ 222 h 313"/>
                <a:gd name="T14" fmla="*/ 37 w 121"/>
                <a:gd name="T15" fmla="*/ 272 h 313"/>
                <a:gd name="T16" fmla="*/ 12 w 121"/>
                <a:gd name="T17" fmla="*/ 304 h 313"/>
                <a:gd name="T18" fmla="*/ 15 w 121"/>
                <a:gd name="T19" fmla="*/ 278 h 313"/>
                <a:gd name="T20" fmla="*/ 54 w 121"/>
                <a:gd name="T21" fmla="*/ 74 h 313"/>
                <a:gd name="T22" fmla="*/ 63 w 121"/>
                <a:gd name="T23" fmla="*/ 35 h 313"/>
                <a:gd name="T24" fmla="*/ 80 w 121"/>
                <a:gd name="T25" fmla="*/ 5 h 313"/>
                <a:gd name="T26" fmla="*/ 77 w 121"/>
                <a:gd name="T27" fmla="*/ 44 h 313"/>
                <a:gd name="T28" fmla="*/ 62 w 121"/>
                <a:gd name="T29" fmla="*/ 126 h 313"/>
                <a:gd name="T30" fmla="*/ 56 w 121"/>
                <a:gd name="T31" fmla="*/ 201 h 313"/>
                <a:gd name="T32" fmla="*/ 95 w 121"/>
                <a:gd name="T33" fmla="*/ 4 h 313"/>
                <a:gd name="T34" fmla="*/ 110 w 121"/>
                <a:gd name="T35" fmla="*/ 3 h 313"/>
                <a:gd name="T36" fmla="*/ 54 w 121"/>
                <a:gd name="T37" fmla="*/ 218 h 313"/>
                <a:gd name="T38" fmla="*/ 53 w 121"/>
                <a:gd name="T39" fmla="*/ 205 h 313"/>
                <a:gd name="T40" fmla="*/ 54 w 121"/>
                <a:gd name="T41" fmla="*/ 218 h 3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313"/>
                <a:gd name="T65" fmla="*/ 121 w 121"/>
                <a:gd name="T66" fmla="*/ 313 h 3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313">
                  <a:moveTo>
                    <a:pt x="110" y="3"/>
                  </a:moveTo>
                  <a:cubicBezTo>
                    <a:pt x="121" y="16"/>
                    <a:pt x="105" y="29"/>
                    <a:pt x="101" y="43"/>
                  </a:cubicBezTo>
                  <a:cubicBezTo>
                    <a:pt x="88" y="81"/>
                    <a:pt x="85" y="149"/>
                    <a:pt x="76" y="197"/>
                  </a:cubicBezTo>
                  <a:cubicBezTo>
                    <a:pt x="72" y="214"/>
                    <a:pt x="68" y="226"/>
                    <a:pt x="67" y="238"/>
                  </a:cubicBezTo>
                  <a:cubicBezTo>
                    <a:pt x="66" y="250"/>
                    <a:pt x="78" y="258"/>
                    <a:pt x="70" y="268"/>
                  </a:cubicBezTo>
                  <a:cubicBezTo>
                    <a:pt x="67" y="270"/>
                    <a:pt x="60" y="269"/>
                    <a:pt x="52" y="269"/>
                  </a:cubicBezTo>
                  <a:cubicBezTo>
                    <a:pt x="46" y="258"/>
                    <a:pt x="53" y="237"/>
                    <a:pt x="51" y="222"/>
                  </a:cubicBezTo>
                  <a:cubicBezTo>
                    <a:pt x="46" y="234"/>
                    <a:pt x="44" y="253"/>
                    <a:pt x="37" y="272"/>
                  </a:cubicBezTo>
                  <a:cubicBezTo>
                    <a:pt x="34" y="286"/>
                    <a:pt x="31" y="313"/>
                    <a:pt x="12" y="304"/>
                  </a:cubicBezTo>
                  <a:cubicBezTo>
                    <a:pt x="0" y="298"/>
                    <a:pt x="12" y="285"/>
                    <a:pt x="15" y="278"/>
                  </a:cubicBezTo>
                  <a:cubicBezTo>
                    <a:pt x="34" y="221"/>
                    <a:pt x="45" y="151"/>
                    <a:pt x="54" y="74"/>
                  </a:cubicBezTo>
                  <a:cubicBezTo>
                    <a:pt x="58" y="64"/>
                    <a:pt x="61" y="47"/>
                    <a:pt x="63" y="35"/>
                  </a:cubicBezTo>
                  <a:cubicBezTo>
                    <a:pt x="66" y="24"/>
                    <a:pt x="63" y="6"/>
                    <a:pt x="80" y="5"/>
                  </a:cubicBezTo>
                  <a:cubicBezTo>
                    <a:pt x="89" y="18"/>
                    <a:pt x="80" y="29"/>
                    <a:pt x="77" y="44"/>
                  </a:cubicBezTo>
                  <a:cubicBezTo>
                    <a:pt x="72" y="70"/>
                    <a:pt x="67" y="99"/>
                    <a:pt x="62" y="126"/>
                  </a:cubicBezTo>
                  <a:cubicBezTo>
                    <a:pt x="57" y="152"/>
                    <a:pt x="50" y="178"/>
                    <a:pt x="56" y="201"/>
                  </a:cubicBezTo>
                  <a:cubicBezTo>
                    <a:pt x="73" y="136"/>
                    <a:pt x="77" y="71"/>
                    <a:pt x="95" y="4"/>
                  </a:cubicBezTo>
                  <a:cubicBezTo>
                    <a:pt x="102" y="5"/>
                    <a:pt x="103" y="0"/>
                    <a:pt x="110" y="3"/>
                  </a:cubicBezTo>
                  <a:close/>
                  <a:moveTo>
                    <a:pt x="54" y="218"/>
                  </a:moveTo>
                  <a:cubicBezTo>
                    <a:pt x="55" y="213"/>
                    <a:pt x="58" y="198"/>
                    <a:pt x="53" y="205"/>
                  </a:cubicBezTo>
                  <a:cubicBezTo>
                    <a:pt x="53" y="208"/>
                    <a:pt x="51" y="225"/>
                    <a:pt x="54" y="218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>
              <a:spLocks noEditPoints="1"/>
            </p:cNvSpPr>
            <p:nvPr/>
          </p:nvSpPr>
          <p:spPr bwMode="auto">
            <a:xfrm>
              <a:off x="3032126" y="1638300"/>
              <a:ext cx="760413" cy="993775"/>
            </a:xfrm>
            <a:custGeom>
              <a:avLst/>
              <a:gdLst>
                <a:gd name="T0" fmla="*/ 203 w 203"/>
                <a:gd name="T1" fmla="*/ 5 h 265"/>
                <a:gd name="T2" fmla="*/ 111 w 203"/>
                <a:gd name="T3" fmla="*/ 37 h 265"/>
                <a:gd name="T4" fmla="*/ 82 w 203"/>
                <a:gd name="T5" fmla="*/ 205 h 265"/>
                <a:gd name="T6" fmla="*/ 75 w 203"/>
                <a:gd name="T7" fmla="*/ 258 h 265"/>
                <a:gd name="T8" fmla="*/ 66 w 203"/>
                <a:gd name="T9" fmla="*/ 223 h 265"/>
                <a:gd name="T10" fmla="*/ 43 w 203"/>
                <a:gd name="T11" fmla="*/ 265 h 265"/>
                <a:gd name="T12" fmla="*/ 35 w 203"/>
                <a:gd name="T13" fmla="*/ 235 h 265"/>
                <a:gd name="T14" fmla="*/ 71 w 203"/>
                <a:gd name="T15" fmla="*/ 43 h 265"/>
                <a:gd name="T16" fmla="*/ 4 w 203"/>
                <a:gd name="T17" fmla="*/ 57 h 265"/>
                <a:gd name="T18" fmla="*/ 0 w 203"/>
                <a:gd name="T19" fmla="*/ 39 h 265"/>
                <a:gd name="T20" fmla="*/ 81 w 203"/>
                <a:gd name="T21" fmla="*/ 17 h 265"/>
                <a:gd name="T22" fmla="*/ 91 w 203"/>
                <a:gd name="T23" fmla="*/ 23 h 265"/>
                <a:gd name="T24" fmla="*/ 191 w 203"/>
                <a:gd name="T25" fmla="*/ 0 h 265"/>
                <a:gd name="T26" fmla="*/ 203 w 203"/>
                <a:gd name="T27" fmla="*/ 5 h 265"/>
                <a:gd name="T28" fmla="*/ 88 w 203"/>
                <a:gd name="T29" fmla="*/ 47 h 265"/>
                <a:gd name="T30" fmla="*/ 67 w 203"/>
                <a:gd name="T31" fmla="*/ 155 h 265"/>
                <a:gd name="T32" fmla="*/ 66 w 203"/>
                <a:gd name="T33" fmla="*/ 189 h 265"/>
                <a:gd name="T34" fmla="*/ 91 w 203"/>
                <a:gd name="T35" fmla="*/ 45 h 265"/>
                <a:gd name="T36" fmla="*/ 89 w 203"/>
                <a:gd name="T37" fmla="*/ 39 h 265"/>
                <a:gd name="T38" fmla="*/ 88 w 203"/>
                <a:gd name="T39" fmla="*/ 47 h 2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3"/>
                <a:gd name="T61" fmla="*/ 0 h 265"/>
                <a:gd name="T62" fmla="*/ 203 w 203"/>
                <a:gd name="T63" fmla="*/ 265 h 2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3" h="265">
                  <a:moveTo>
                    <a:pt x="203" y="5"/>
                  </a:moveTo>
                  <a:cubicBezTo>
                    <a:pt x="182" y="26"/>
                    <a:pt x="138" y="22"/>
                    <a:pt x="111" y="37"/>
                  </a:cubicBezTo>
                  <a:cubicBezTo>
                    <a:pt x="105" y="87"/>
                    <a:pt x="82" y="149"/>
                    <a:pt x="82" y="205"/>
                  </a:cubicBezTo>
                  <a:cubicBezTo>
                    <a:pt x="84" y="217"/>
                    <a:pt x="94" y="243"/>
                    <a:pt x="75" y="258"/>
                  </a:cubicBezTo>
                  <a:cubicBezTo>
                    <a:pt x="56" y="259"/>
                    <a:pt x="65" y="238"/>
                    <a:pt x="66" y="223"/>
                  </a:cubicBezTo>
                  <a:cubicBezTo>
                    <a:pt x="55" y="232"/>
                    <a:pt x="58" y="259"/>
                    <a:pt x="43" y="265"/>
                  </a:cubicBezTo>
                  <a:cubicBezTo>
                    <a:pt x="25" y="264"/>
                    <a:pt x="27" y="244"/>
                    <a:pt x="35" y="235"/>
                  </a:cubicBezTo>
                  <a:cubicBezTo>
                    <a:pt x="49" y="163"/>
                    <a:pt x="63" y="113"/>
                    <a:pt x="71" y="43"/>
                  </a:cubicBezTo>
                  <a:cubicBezTo>
                    <a:pt x="47" y="46"/>
                    <a:pt x="28" y="54"/>
                    <a:pt x="4" y="57"/>
                  </a:cubicBezTo>
                  <a:cubicBezTo>
                    <a:pt x="2" y="52"/>
                    <a:pt x="0" y="47"/>
                    <a:pt x="0" y="39"/>
                  </a:cubicBezTo>
                  <a:cubicBezTo>
                    <a:pt x="23" y="29"/>
                    <a:pt x="60" y="35"/>
                    <a:pt x="81" y="17"/>
                  </a:cubicBezTo>
                  <a:cubicBezTo>
                    <a:pt x="83" y="20"/>
                    <a:pt x="86" y="20"/>
                    <a:pt x="91" y="23"/>
                  </a:cubicBezTo>
                  <a:cubicBezTo>
                    <a:pt x="121" y="13"/>
                    <a:pt x="161" y="12"/>
                    <a:pt x="191" y="0"/>
                  </a:cubicBezTo>
                  <a:cubicBezTo>
                    <a:pt x="196" y="0"/>
                    <a:pt x="201" y="0"/>
                    <a:pt x="203" y="5"/>
                  </a:cubicBezTo>
                  <a:close/>
                  <a:moveTo>
                    <a:pt x="88" y="47"/>
                  </a:moveTo>
                  <a:cubicBezTo>
                    <a:pt x="83" y="76"/>
                    <a:pt x="72" y="121"/>
                    <a:pt x="67" y="155"/>
                  </a:cubicBezTo>
                  <a:cubicBezTo>
                    <a:pt x="64" y="164"/>
                    <a:pt x="57" y="181"/>
                    <a:pt x="66" y="189"/>
                  </a:cubicBezTo>
                  <a:cubicBezTo>
                    <a:pt x="78" y="144"/>
                    <a:pt x="84" y="93"/>
                    <a:pt x="91" y="45"/>
                  </a:cubicBezTo>
                  <a:cubicBezTo>
                    <a:pt x="91" y="42"/>
                    <a:pt x="89" y="39"/>
                    <a:pt x="89" y="39"/>
                  </a:cubicBezTo>
                  <a:cubicBezTo>
                    <a:pt x="89" y="42"/>
                    <a:pt x="89" y="44"/>
                    <a:pt x="88" y="47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>
              <a:off x="2333626" y="1701800"/>
              <a:ext cx="698500" cy="938212"/>
            </a:xfrm>
            <a:custGeom>
              <a:avLst/>
              <a:gdLst>
                <a:gd name="T0" fmla="*/ 170 w 186"/>
                <a:gd name="T1" fmla="*/ 9 h 250"/>
                <a:gd name="T2" fmla="*/ 163 w 186"/>
                <a:gd name="T3" fmla="*/ 32 h 250"/>
                <a:gd name="T4" fmla="*/ 99 w 186"/>
                <a:gd name="T5" fmla="*/ 59 h 250"/>
                <a:gd name="T6" fmla="*/ 34 w 186"/>
                <a:gd name="T7" fmla="*/ 187 h 250"/>
                <a:gd name="T8" fmla="*/ 126 w 186"/>
                <a:gd name="T9" fmla="*/ 218 h 250"/>
                <a:gd name="T10" fmla="*/ 183 w 186"/>
                <a:gd name="T11" fmla="*/ 200 h 250"/>
                <a:gd name="T12" fmla="*/ 130 w 186"/>
                <a:gd name="T13" fmla="*/ 234 h 250"/>
                <a:gd name="T14" fmla="*/ 58 w 186"/>
                <a:gd name="T15" fmla="*/ 249 h 250"/>
                <a:gd name="T16" fmla="*/ 25 w 186"/>
                <a:gd name="T17" fmla="*/ 243 h 250"/>
                <a:gd name="T18" fmla="*/ 58 w 186"/>
                <a:gd name="T19" fmla="*/ 80 h 250"/>
                <a:gd name="T20" fmla="*/ 86 w 186"/>
                <a:gd name="T21" fmla="*/ 43 h 250"/>
                <a:gd name="T22" fmla="*/ 141 w 186"/>
                <a:gd name="T23" fmla="*/ 4 h 250"/>
                <a:gd name="T24" fmla="*/ 170 w 186"/>
                <a:gd name="T25" fmla="*/ 9 h 2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6"/>
                <a:gd name="T40" fmla="*/ 0 h 250"/>
                <a:gd name="T41" fmla="*/ 186 w 186"/>
                <a:gd name="T42" fmla="*/ 250 h 2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6" h="250">
                  <a:moveTo>
                    <a:pt x="170" y="9"/>
                  </a:moveTo>
                  <a:cubicBezTo>
                    <a:pt x="177" y="17"/>
                    <a:pt x="168" y="28"/>
                    <a:pt x="163" y="32"/>
                  </a:cubicBezTo>
                  <a:cubicBezTo>
                    <a:pt x="134" y="28"/>
                    <a:pt x="118" y="41"/>
                    <a:pt x="99" y="59"/>
                  </a:cubicBezTo>
                  <a:cubicBezTo>
                    <a:pt x="78" y="79"/>
                    <a:pt x="32" y="148"/>
                    <a:pt x="34" y="187"/>
                  </a:cubicBezTo>
                  <a:cubicBezTo>
                    <a:pt x="39" y="239"/>
                    <a:pt x="91" y="229"/>
                    <a:pt x="126" y="218"/>
                  </a:cubicBezTo>
                  <a:cubicBezTo>
                    <a:pt x="144" y="212"/>
                    <a:pt x="186" y="175"/>
                    <a:pt x="183" y="200"/>
                  </a:cubicBezTo>
                  <a:cubicBezTo>
                    <a:pt x="182" y="215"/>
                    <a:pt x="150" y="231"/>
                    <a:pt x="130" y="234"/>
                  </a:cubicBezTo>
                  <a:cubicBezTo>
                    <a:pt x="105" y="239"/>
                    <a:pt x="87" y="246"/>
                    <a:pt x="58" y="249"/>
                  </a:cubicBezTo>
                  <a:cubicBezTo>
                    <a:pt x="50" y="250"/>
                    <a:pt x="35" y="246"/>
                    <a:pt x="25" y="243"/>
                  </a:cubicBezTo>
                  <a:cubicBezTo>
                    <a:pt x="0" y="187"/>
                    <a:pt x="32" y="124"/>
                    <a:pt x="58" y="80"/>
                  </a:cubicBezTo>
                  <a:cubicBezTo>
                    <a:pt x="67" y="66"/>
                    <a:pt x="78" y="50"/>
                    <a:pt x="86" y="43"/>
                  </a:cubicBezTo>
                  <a:cubicBezTo>
                    <a:pt x="97" y="29"/>
                    <a:pt x="126" y="5"/>
                    <a:pt x="141" y="4"/>
                  </a:cubicBezTo>
                  <a:cubicBezTo>
                    <a:pt x="151" y="0"/>
                    <a:pt x="161" y="1"/>
                    <a:pt x="170" y="9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>
              <a:spLocks/>
            </p:cNvSpPr>
            <p:nvPr/>
          </p:nvSpPr>
          <p:spPr bwMode="auto">
            <a:xfrm>
              <a:off x="2454276" y="1822450"/>
              <a:ext cx="536575" cy="768350"/>
            </a:xfrm>
            <a:custGeom>
              <a:avLst/>
              <a:gdLst>
                <a:gd name="T0" fmla="*/ 108 w 143"/>
                <a:gd name="T1" fmla="*/ 5 h 205"/>
                <a:gd name="T2" fmla="*/ 106 w 143"/>
                <a:gd name="T3" fmla="*/ 24 h 205"/>
                <a:gd name="T4" fmla="*/ 60 w 143"/>
                <a:gd name="T5" fmla="*/ 52 h 205"/>
                <a:gd name="T6" fmla="*/ 26 w 143"/>
                <a:gd name="T7" fmla="*/ 159 h 205"/>
                <a:gd name="T8" fmla="*/ 101 w 143"/>
                <a:gd name="T9" fmla="*/ 170 h 205"/>
                <a:gd name="T10" fmla="*/ 142 w 143"/>
                <a:gd name="T11" fmla="*/ 150 h 205"/>
                <a:gd name="T12" fmla="*/ 106 w 143"/>
                <a:gd name="T13" fmla="*/ 182 h 205"/>
                <a:gd name="T14" fmla="*/ 52 w 143"/>
                <a:gd name="T15" fmla="*/ 203 h 205"/>
                <a:gd name="T16" fmla="*/ 26 w 143"/>
                <a:gd name="T17" fmla="*/ 202 h 205"/>
                <a:gd name="T18" fmla="*/ 31 w 143"/>
                <a:gd name="T19" fmla="*/ 73 h 205"/>
                <a:gd name="T20" fmla="*/ 48 w 143"/>
                <a:gd name="T21" fmla="*/ 41 h 205"/>
                <a:gd name="T22" fmla="*/ 85 w 143"/>
                <a:gd name="T23" fmla="*/ 5 h 205"/>
                <a:gd name="T24" fmla="*/ 108 w 143"/>
                <a:gd name="T25" fmla="*/ 5 h 2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3"/>
                <a:gd name="T40" fmla="*/ 0 h 205"/>
                <a:gd name="T41" fmla="*/ 143 w 143"/>
                <a:gd name="T42" fmla="*/ 205 h 20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3" h="205">
                  <a:moveTo>
                    <a:pt x="108" y="5"/>
                  </a:moveTo>
                  <a:cubicBezTo>
                    <a:pt x="114" y="10"/>
                    <a:pt x="109" y="20"/>
                    <a:pt x="106" y="24"/>
                  </a:cubicBezTo>
                  <a:cubicBezTo>
                    <a:pt x="83" y="24"/>
                    <a:pt x="72" y="36"/>
                    <a:pt x="60" y="52"/>
                  </a:cubicBezTo>
                  <a:cubicBezTo>
                    <a:pt x="46" y="70"/>
                    <a:pt x="20" y="129"/>
                    <a:pt x="26" y="159"/>
                  </a:cubicBezTo>
                  <a:cubicBezTo>
                    <a:pt x="37" y="198"/>
                    <a:pt x="75" y="184"/>
                    <a:pt x="101" y="170"/>
                  </a:cubicBezTo>
                  <a:cubicBezTo>
                    <a:pt x="114" y="164"/>
                    <a:pt x="141" y="130"/>
                    <a:pt x="142" y="150"/>
                  </a:cubicBezTo>
                  <a:cubicBezTo>
                    <a:pt x="143" y="161"/>
                    <a:pt x="121" y="177"/>
                    <a:pt x="106" y="182"/>
                  </a:cubicBezTo>
                  <a:cubicBezTo>
                    <a:pt x="87" y="189"/>
                    <a:pt x="74" y="197"/>
                    <a:pt x="52" y="203"/>
                  </a:cubicBezTo>
                  <a:cubicBezTo>
                    <a:pt x="46" y="205"/>
                    <a:pt x="34" y="204"/>
                    <a:pt x="26" y="202"/>
                  </a:cubicBezTo>
                  <a:cubicBezTo>
                    <a:pt x="0" y="163"/>
                    <a:pt x="17" y="110"/>
                    <a:pt x="31" y="73"/>
                  </a:cubicBezTo>
                  <a:cubicBezTo>
                    <a:pt x="36" y="61"/>
                    <a:pt x="42" y="48"/>
                    <a:pt x="48" y="41"/>
                  </a:cubicBezTo>
                  <a:cubicBezTo>
                    <a:pt x="54" y="30"/>
                    <a:pt x="74" y="7"/>
                    <a:pt x="85" y="5"/>
                  </a:cubicBezTo>
                  <a:cubicBezTo>
                    <a:pt x="93" y="0"/>
                    <a:pt x="100" y="0"/>
                    <a:pt x="108" y="5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3987801" y="1660525"/>
              <a:ext cx="696913" cy="941387"/>
            </a:xfrm>
            <a:custGeom>
              <a:avLst/>
              <a:gdLst>
                <a:gd name="T0" fmla="*/ 170 w 186"/>
                <a:gd name="T1" fmla="*/ 9 h 251"/>
                <a:gd name="T2" fmla="*/ 164 w 186"/>
                <a:gd name="T3" fmla="*/ 33 h 251"/>
                <a:gd name="T4" fmla="*/ 99 w 186"/>
                <a:gd name="T5" fmla="*/ 59 h 251"/>
                <a:gd name="T6" fmla="*/ 34 w 186"/>
                <a:gd name="T7" fmla="*/ 188 h 251"/>
                <a:gd name="T8" fmla="*/ 127 w 186"/>
                <a:gd name="T9" fmla="*/ 218 h 251"/>
                <a:gd name="T10" fmla="*/ 184 w 186"/>
                <a:gd name="T11" fmla="*/ 200 h 251"/>
                <a:gd name="T12" fmla="*/ 130 w 186"/>
                <a:gd name="T13" fmla="*/ 234 h 251"/>
                <a:gd name="T14" fmla="*/ 58 w 186"/>
                <a:gd name="T15" fmla="*/ 250 h 251"/>
                <a:gd name="T16" fmla="*/ 25 w 186"/>
                <a:gd name="T17" fmla="*/ 243 h 251"/>
                <a:gd name="T18" fmla="*/ 58 w 186"/>
                <a:gd name="T19" fmla="*/ 80 h 251"/>
                <a:gd name="T20" fmla="*/ 86 w 186"/>
                <a:gd name="T21" fmla="*/ 43 h 251"/>
                <a:gd name="T22" fmla="*/ 141 w 186"/>
                <a:gd name="T23" fmla="*/ 4 h 251"/>
                <a:gd name="T24" fmla="*/ 170 w 186"/>
                <a:gd name="T25" fmla="*/ 9 h 2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6"/>
                <a:gd name="T40" fmla="*/ 0 h 251"/>
                <a:gd name="T41" fmla="*/ 186 w 186"/>
                <a:gd name="T42" fmla="*/ 251 h 25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6" h="251">
                  <a:moveTo>
                    <a:pt x="170" y="9"/>
                  </a:moveTo>
                  <a:cubicBezTo>
                    <a:pt x="177" y="17"/>
                    <a:pt x="169" y="28"/>
                    <a:pt x="164" y="33"/>
                  </a:cubicBezTo>
                  <a:cubicBezTo>
                    <a:pt x="134" y="28"/>
                    <a:pt x="118" y="41"/>
                    <a:pt x="99" y="59"/>
                  </a:cubicBezTo>
                  <a:cubicBezTo>
                    <a:pt x="78" y="79"/>
                    <a:pt x="33" y="149"/>
                    <a:pt x="34" y="188"/>
                  </a:cubicBezTo>
                  <a:cubicBezTo>
                    <a:pt x="40" y="240"/>
                    <a:pt x="91" y="230"/>
                    <a:pt x="127" y="218"/>
                  </a:cubicBezTo>
                  <a:cubicBezTo>
                    <a:pt x="144" y="212"/>
                    <a:pt x="186" y="175"/>
                    <a:pt x="184" y="200"/>
                  </a:cubicBezTo>
                  <a:cubicBezTo>
                    <a:pt x="182" y="215"/>
                    <a:pt x="151" y="231"/>
                    <a:pt x="130" y="234"/>
                  </a:cubicBezTo>
                  <a:cubicBezTo>
                    <a:pt x="105" y="239"/>
                    <a:pt x="88" y="246"/>
                    <a:pt x="58" y="250"/>
                  </a:cubicBezTo>
                  <a:cubicBezTo>
                    <a:pt x="50" y="251"/>
                    <a:pt x="35" y="246"/>
                    <a:pt x="25" y="243"/>
                  </a:cubicBezTo>
                  <a:cubicBezTo>
                    <a:pt x="0" y="187"/>
                    <a:pt x="32" y="124"/>
                    <a:pt x="58" y="80"/>
                  </a:cubicBezTo>
                  <a:cubicBezTo>
                    <a:pt x="67" y="66"/>
                    <a:pt x="78" y="50"/>
                    <a:pt x="86" y="43"/>
                  </a:cubicBezTo>
                  <a:cubicBezTo>
                    <a:pt x="97" y="30"/>
                    <a:pt x="126" y="5"/>
                    <a:pt x="141" y="4"/>
                  </a:cubicBezTo>
                  <a:cubicBezTo>
                    <a:pt x="151" y="0"/>
                    <a:pt x="161" y="1"/>
                    <a:pt x="170" y="9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>
              <a:spLocks/>
            </p:cNvSpPr>
            <p:nvPr/>
          </p:nvSpPr>
          <p:spPr bwMode="auto">
            <a:xfrm>
              <a:off x="4111626" y="1781175"/>
              <a:ext cx="531813" cy="768350"/>
            </a:xfrm>
            <a:custGeom>
              <a:avLst/>
              <a:gdLst>
                <a:gd name="T0" fmla="*/ 107 w 142"/>
                <a:gd name="T1" fmla="*/ 5 h 205"/>
                <a:gd name="T2" fmla="*/ 105 w 142"/>
                <a:gd name="T3" fmla="*/ 24 h 205"/>
                <a:gd name="T4" fmla="*/ 59 w 142"/>
                <a:gd name="T5" fmla="*/ 52 h 205"/>
                <a:gd name="T6" fmla="*/ 25 w 142"/>
                <a:gd name="T7" fmla="*/ 159 h 205"/>
                <a:gd name="T8" fmla="*/ 100 w 142"/>
                <a:gd name="T9" fmla="*/ 171 h 205"/>
                <a:gd name="T10" fmla="*/ 142 w 142"/>
                <a:gd name="T11" fmla="*/ 150 h 205"/>
                <a:gd name="T12" fmla="*/ 105 w 142"/>
                <a:gd name="T13" fmla="*/ 182 h 205"/>
                <a:gd name="T14" fmla="*/ 51 w 142"/>
                <a:gd name="T15" fmla="*/ 204 h 205"/>
                <a:gd name="T16" fmla="*/ 26 w 142"/>
                <a:gd name="T17" fmla="*/ 202 h 205"/>
                <a:gd name="T18" fmla="*/ 30 w 142"/>
                <a:gd name="T19" fmla="*/ 74 h 205"/>
                <a:gd name="T20" fmla="*/ 47 w 142"/>
                <a:gd name="T21" fmla="*/ 42 h 205"/>
                <a:gd name="T22" fmla="*/ 84 w 142"/>
                <a:gd name="T23" fmla="*/ 5 h 205"/>
                <a:gd name="T24" fmla="*/ 107 w 142"/>
                <a:gd name="T25" fmla="*/ 5 h 2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2"/>
                <a:gd name="T40" fmla="*/ 0 h 205"/>
                <a:gd name="T41" fmla="*/ 142 w 142"/>
                <a:gd name="T42" fmla="*/ 205 h 20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2" h="205">
                  <a:moveTo>
                    <a:pt x="107" y="5"/>
                  </a:moveTo>
                  <a:cubicBezTo>
                    <a:pt x="114" y="10"/>
                    <a:pt x="109" y="20"/>
                    <a:pt x="105" y="24"/>
                  </a:cubicBezTo>
                  <a:cubicBezTo>
                    <a:pt x="82" y="24"/>
                    <a:pt x="72" y="36"/>
                    <a:pt x="59" y="52"/>
                  </a:cubicBezTo>
                  <a:cubicBezTo>
                    <a:pt x="45" y="70"/>
                    <a:pt x="19" y="129"/>
                    <a:pt x="25" y="159"/>
                  </a:cubicBezTo>
                  <a:cubicBezTo>
                    <a:pt x="36" y="198"/>
                    <a:pt x="74" y="184"/>
                    <a:pt x="100" y="171"/>
                  </a:cubicBezTo>
                  <a:cubicBezTo>
                    <a:pt x="113" y="164"/>
                    <a:pt x="140" y="130"/>
                    <a:pt x="142" y="150"/>
                  </a:cubicBezTo>
                  <a:cubicBezTo>
                    <a:pt x="142" y="161"/>
                    <a:pt x="120" y="178"/>
                    <a:pt x="105" y="182"/>
                  </a:cubicBezTo>
                  <a:cubicBezTo>
                    <a:pt x="86" y="190"/>
                    <a:pt x="74" y="197"/>
                    <a:pt x="51" y="204"/>
                  </a:cubicBezTo>
                  <a:cubicBezTo>
                    <a:pt x="46" y="205"/>
                    <a:pt x="33" y="204"/>
                    <a:pt x="26" y="202"/>
                  </a:cubicBezTo>
                  <a:cubicBezTo>
                    <a:pt x="0" y="163"/>
                    <a:pt x="16" y="111"/>
                    <a:pt x="30" y="74"/>
                  </a:cubicBezTo>
                  <a:cubicBezTo>
                    <a:pt x="35" y="62"/>
                    <a:pt x="42" y="48"/>
                    <a:pt x="47" y="42"/>
                  </a:cubicBezTo>
                  <a:cubicBezTo>
                    <a:pt x="54" y="30"/>
                    <a:pt x="73" y="8"/>
                    <a:pt x="84" y="5"/>
                  </a:cubicBezTo>
                  <a:cubicBezTo>
                    <a:pt x="92" y="1"/>
                    <a:pt x="100" y="0"/>
                    <a:pt x="107" y="5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>
              <a:spLocks noEditPoints="1"/>
            </p:cNvSpPr>
            <p:nvPr/>
          </p:nvSpPr>
          <p:spPr bwMode="auto">
            <a:xfrm>
              <a:off x="1757363" y="1739900"/>
              <a:ext cx="633413" cy="974725"/>
            </a:xfrm>
            <a:custGeom>
              <a:avLst/>
              <a:gdLst>
                <a:gd name="T0" fmla="*/ 124 w 169"/>
                <a:gd name="T1" fmla="*/ 1 h 260"/>
                <a:gd name="T2" fmla="*/ 141 w 169"/>
                <a:gd name="T3" fmla="*/ 144 h 260"/>
                <a:gd name="T4" fmla="*/ 168 w 169"/>
                <a:gd name="T5" fmla="*/ 151 h 260"/>
                <a:gd name="T6" fmla="*/ 142 w 169"/>
                <a:gd name="T7" fmla="*/ 159 h 260"/>
                <a:gd name="T8" fmla="*/ 157 w 169"/>
                <a:gd name="T9" fmla="*/ 253 h 260"/>
                <a:gd name="T10" fmla="*/ 138 w 169"/>
                <a:gd name="T11" fmla="*/ 217 h 260"/>
                <a:gd name="T12" fmla="*/ 125 w 169"/>
                <a:gd name="T13" fmla="*/ 162 h 260"/>
                <a:gd name="T14" fmla="*/ 55 w 169"/>
                <a:gd name="T15" fmla="*/ 176 h 260"/>
                <a:gd name="T16" fmla="*/ 8 w 169"/>
                <a:gd name="T17" fmla="*/ 238 h 260"/>
                <a:gd name="T18" fmla="*/ 19 w 169"/>
                <a:gd name="T19" fmla="*/ 192 h 260"/>
                <a:gd name="T20" fmla="*/ 0 w 169"/>
                <a:gd name="T21" fmla="*/ 183 h 260"/>
                <a:gd name="T22" fmla="*/ 26 w 169"/>
                <a:gd name="T23" fmla="*/ 164 h 260"/>
                <a:gd name="T24" fmla="*/ 90 w 169"/>
                <a:gd name="T25" fmla="*/ 1 h 260"/>
                <a:gd name="T26" fmla="*/ 99 w 169"/>
                <a:gd name="T27" fmla="*/ 9 h 260"/>
                <a:gd name="T28" fmla="*/ 124 w 169"/>
                <a:gd name="T29" fmla="*/ 1 h 260"/>
                <a:gd name="T30" fmla="*/ 64 w 169"/>
                <a:gd name="T31" fmla="*/ 155 h 260"/>
                <a:gd name="T32" fmla="*/ 124 w 169"/>
                <a:gd name="T33" fmla="*/ 145 h 260"/>
                <a:gd name="T34" fmla="*/ 111 w 169"/>
                <a:gd name="T35" fmla="*/ 37 h 260"/>
                <a:gd name="T36" fmla="*/ 106 w 169"/>
                <a:gd name="T37" fmla="*/ 34 h 260"/>
                <a:gd name="T38" fmla="*/ 64 w 169"/>
                <a:gd name="T39" fmla="*/ 155 h 260"/>
                <a:gd name="T40" fmla="*/ 46 w 169"/>
                <a:gd name="T41" fmla="*/ 163 h 260"/>
                <a:gd name="T42" fmla="*/ 83 w 169"/>
                <a:gd name="T43" fmla="*/ 47 h 260"/>
                <a:gd name="T44" fmla="*/ 46 w 169"/>
                <a:gd name="T45" fmla="*/ 163 h 2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9"/>
                <a:gd name="T70" fmla="*/ 0 h 260"/>
                <a:gd name="T71" fmla="*/ 169 w 169"/>
                <a:gd name="T72" fmla="*/ 260 h 2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9" h="260">
                  <a:moveTo>
                    <a:pt x="124" y="1"/>
                  </a:moveTo>
                  <a:cubicBezTo>
                    <a:pt x="133" y="46"/>
                    <a:pt x="138" y="95"/>
                    <a:pt x="141" y="144"/>
                  </a:cubicBezTo>
                  <a:cubicBezTo>
                    <a:pt x="149" y="142"/>
                    <a:pt x="169" y="137"/>
                    <a:pt x="168" y="151"/>
                  </a:cubicBezTo>
                  <a:cubicBezTo>
                    <a:pt x="167" y="163"/>
                    <a:pt x="155" y="160"/>
                    <a:pt x="142" y="159"/>
                  </a:cubicBezTo>
                  <a:cubicBezTo>
                    <a:pt x="139" y="195"/>
                    <a:pt x="169" y="229"/>
                    <a:pt x="157" y="253"/>
                  </a:cubicBezTo>
                  <a:cubicBezTo>
                    <a:pt x="135" y="251"/>
                    <a:pt x="141" y="239"/>
                    <a:pt x="138" y="217"/>
                  </a:cubicBezTo>
                  <a:cubicBezTo>
                    <a:pt x="134" y="197"/>
                    <a:pt x="126" y="184"/>
                    <a:pt x="125" y="162"/>
                  </a:cubicBezTo>
                  <a:cubicBezTo>
                    <a:pt x="102" y="168"/>
                    <a:pt x="73" y="167"/>
                    <a:pt x="55" y="176"/>
                  </a:cubicBezTo>
                  <a:cubicBezTo>
                    <a:pt x="50" y="205"/>
                    <a:pt x="45" y="260"/>
                    <a:pt x="8" y="238"/>
                  </a:cubicBezTo>
                  <a:cubicBezTo>
                    <a:pt x="13" y="226"/>
                    <a:pt x="15" y="207"/>
                    <a:pt x="19" y="192"/>
                  </a:cubicBezTo>
                  <a:cubicBezTo>
                    <a:pt x="14" y="190"/>
                    <a:pt x="1" y="193"/>
                    <a:pt x="0" y="183"/>
                  </a:cubicBezTo>
                  <a:cubicBezTo>
                    <a:pt x="1" y="169"/>
                    <a:pt x="11" y="165"/>
                    <a:pt x="26" y="164"/>
                  </a:cubicBezTo>
                  <a:cubicBezTo>
                    <a:pt x="48" y="114"/>
                    <a:pt x="58" y="47"/>
                    <a:pt x="90" y="1"/>
                  </a:cubicBezTo>
                  <a:cubicBezTo>
                    <a:pt x="97" y="1"/>
                    <a:pt x="94" y="8"/>
                    <a:pt x="99" y="9"/>
                  </a:cubicBezTo>
                  <a:cubicBezTo>
                    <a:pt x="104" y="2"/>
                    <a:pt x="109" y="0"/>
                    <a:pt x="124" y="1"/>
                  </a:cubicBezTo>
                  <a:close/>
                  <a:moveTo>
                    <a:pt x="64" y="155"/>
                  </a:moveTo>
                  <a:cubicBezTo>
                    <a:pt x="87" y="152"/>
                    <a:pt x="106" y="149"/>
                    <a:pt x="124" y="145"/>
                  </a:cubicBezTo>
                  <a:cubicBezTo>
                    <a:pt x="128" y="104"/>
                    <a:pt x="121" y="69"/>
                    <a:pt x="111" y="37"/>
                  </a:cubicBezTo>
                  <a:cubicBezTo>
                    <a:pt x="111" y="34"/>
                    <a:pt x="109" y="34"/>
                    <a:pt x="106" y="34"/>
                  </a:cubicBezTo>
                  <a:cubicBezTo>
                    <a:pt x="95" y="77"/>
                    <a:pt x="78" y="112"/>
                    <a:pt x="64" y="155"/>
                  </a:cubicBezTo>
                  <a:close/>
                  <a:moveTo>
                    <a:pt x="46" y="163"/>
                  </a:moveTo>
                  <a:cubicBezTo>
                    <a:pt x="59" y="125"/>
                    <a:pt x="80" y="83"/>
                    <a:pt x="83" y="47"/>
                  </a:cubicBezTo>
                  <a:cubicBezTo>
                    <a:pt x="70" y="82"/>
                    <a:pt x="52" y="124"/>
                    <a:pt x="46" y="163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Freeform 35"/>
          <p:cNvSpPr>
            <a:spLocks noEditPoints="1"/>
          </p:cNvSpPr>
          <p:nvPr/>
        </p:nvSpPr>
        <p:spPr bwMode="auto">
          <a:xfrm>
            <a:off x="3267537" y="769979"/>
            <a:ext cx="440557" cy="678305"/>
          </a:xfrm>
          <a:custGeom>
            <a:avLst/>
            <a:gdLst>
              <a:gd name="T0" fmla="*/ 124 w 169"/>
              <a:gd name="T1" fmla="*/ 1 h 260"/>
              <a:gd name="T2" fmla="*/ 141 w 169"/>
              <a:gd name="T3" fmla="*/ 144 h 260"/>
              <a:gd name="T4" fmla="*/ 168 w 169"/>
              <a:gd name="T5" fmla="*/ 151 h 260"/>
              <a:gd name="T6" fmla="*/ 142 w 169"/>
              <a:gd name="T7" fmla="*/ 159 h 260"/>
              <a:gd name="T8" fmla="*/ 157 w 169"/>
              <a:gd name="T9" fmla="*/ 253 h 260"/>
              <a:gd name="T10" fmla="*/ 138 w 169"/>
              <a:gd name="T11" fmla="*/ 217 h 260"/>
              <a:gd name="T12" fmla="*/ 125 w 169"/>
              <a:gd name="T13" fmla="*/ 162 h 260"/>
              <a:gd name="T14" fmla="*/ 55 w 169"/>
              <a:gd name="T15" fmla="*/ 176 h 260"/>
              <a:gd name="T16" fmla="*/ 8 w 169"/>
              <a:gd name="T17" fmla="*/ 238 h 260"/>
              <a:gd name="T18" fmla="*/ 19 w 169"/>
              <a:gd name="T19" fmla="*/ 192 h 260"/>
              <a:gd name="T20" fmla="*/ 0 w 169"/>
              <a:gd name="T21" fmla="*/ 183 h 260"/>
              <a:gd name="T22" fmla="*/ 26 w 169"/>
              <a:gd name="T23" fmla="*/ 164 h 260"/>
              <a:gd name="T24" fmla="*/ 90 w 169"/>
              <a:gd name="T25" fmla="*/ 1 h 260"/>
              <a:gd name="T26" fmla="*/ 99 w 169"/>
              <a:gd name="T27" fmla="*/ 9 h 260"/>
              <a:gd name="T28" fmla="*/ 124 w 169"/>
              <a:gd name="T29" fmla="*/ 1 h 260"/>
              <a:gd name="T30" fmla="*/ 64 w 169"/>
              <a:gd name="T31" fmla="*/ 155 h 260"/>
              <a:gd name="T32" fmla="*/ 124 w 169"/>
              <a:gd name="T33" fmla="*/ 145 h 260"/>
              <a:gd name="T34" fmla="*/ 111 w 169"/>
              <a:gd name="T35" fmla="*/ 37 h 260"/>
              <a:gd name="T36" fmla="*/ 106 w 169"/>
              <a:gd name="T37" fmla="*/ 34 h 260"/>
              <a:gd name="T38" fmla="*/ 64 w 169"/>
              <a:gd name="T39" fmla="*/ 155 h 260"/>
              <a:gd name="T40" fmla="*/ 46 w 169"/>
              <a:gd name="T41" fmla="*/ 163 h 260"/>
              <a:gd name="T42" fmla="*/ 83 w 169"/>
              <a:gd name="T43" fmla="*/ 47 h 260"/>
              <a:gd name="T44" fmla="*/ 46 w 169"/>
              <a:gd name="T45" fmla="*/ 163 h 2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69"/>
              <a:gd name="T70" fmla="*/ 0 h 260"/>
              <a:gd name="T71" fmla="*/ 169 w 169"/>
              <a:gd name="T72" fmla="*/ 260 h 2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69" h="260">
                <a:moveTo>
                  <a:pt x="124" y="1"/>
                </a:moveTo>
                <a:cubicBezTo>
                  <a:pt x="133" y="46"/>
                  <a:pt x="138" y="95"/>
                  <a:pt x="141" y="144"/>
                </a:cubicBezTo>
                <a:cubicBezTo>
                  <a:pt x="149" y="142"/>
                  <a:pt x="169" y="137"/>
                  <a:pt x="168" y="151"/>
                </a:cubicBezTo>
                <a:cubicBezTo>
                  <a:pt x="167" y="163"/>
                  <a:pt x="155" y="160"/>
                  <a:pt x="142" y="159"/>
                </a:cubicBezTo>
                <a:cubicBezTo>
                  <a:pt x="139" y="195"/>
                  <a:pt x="169" y="229"/>
                  <a:pt x="157" y="253"/>
                </a:cubicBezTo>
                <a:cubicBezTo>
                  <a:pt x="135" y="251"/>
                  <a:pt x="141" y="239"/>
                  <a:pt x="138" y="217"/>
                </a:cubicBezTo>
                <a:cubicBezTo>
                  <a:pt x="134" y="197"/>
                  <a:pt x="126" y="184"/>
                  <a:pt x="125" y="162"/>
                </a:cubicBezTo>
                <a:cubicBezTo>
                  <a:pt x="102" y="168"/>
                  <a:pt x="73" y="167"/>
                  <a:pt x="55" y="176"/>
                </a:cubicBezTo>
                <a:cubicBezTo>
                  <a:pt x="50" y="205"/>
                  <a:pt x="45" y="260"/>
                  <a:pt x="8" y="238"/>
                </a:cubicBezTo>
                <a:cubicBezTo>
                  <a:pt x="13" y="226"/>
                  <a:pt x="15" y="207"/>
                  <a:pt x="19" y="192"/>
                </a:cubicBezTo>
                <a:cubicBezTo>
                  <a:pt x="14" y="190"/>
                  <a:pt x="1" y="193"/>
                  <a:pt x="0" y="183"/>
                </a:cubicBezTo>
                <a:cubicBezTo>
                  <a:pt x="1" y="169"/>
                  <a:pt x="11" y="165"/>
                  <a:pt x="26" y="164"/>
                </a:cubicBezTo>
                <a:cubicBezTo>
                  <a:pt x="48" y="114"/>
                  <a:pt x="58" y="47"/>
                  <a:pt x="90" y="1"/>
                </a:cubicBezTo>
                <a:cubicBezTo>
                  <a:pt x="97" y="1"/>
                  <a:pt x="94" y="8"/>
                  <a:pt x="99" y="9"/>
                </a:cubicBezTo>
                <a:cubicBezTo>
                  <a:pt x="104" y="2"/>
                  <a:pt x="109" y="0"/>
                  <a:pt x="124" y="1"/>
                </a:cubicBezTo>
                <a:close/>
                <a:moveTo>
                  <a:pt x="64" y="155"/>
                </a:moveTo>
                <a:cubicBezTo>
                  <a:pt x="87" y="152"/>
                  <a:pt x="106" y="149"/>
                  <a:pt x="124" y="145"/>
                </a:cubicBezTo>
                <a:cubicBezTo>
                  <a:pt x="128" y="104"/>
                  <a:pt x="121" y="69"/>
                  <a:pt x="111" y="37"/>
                </a:cubicBezTo>
                <a:cubicBezTo>
                  <a:pt x="111" y="34"/>
                  <a:pt x="109" y="34"/>
                  <a:pt x="106" y="34"/>
                </a:cubicBezTo>
                <a:cubicBezTo>
                  <a:pt x="95" y="77"/>
                  <a:pt x="78" y="112"/>
                  <a:pt x="64" y="155"/>
                </a:cubicBezTo>
                <a:close/>
                <a:moveTo>
                  <a:pt x="46" y="163"/>
                </a:moveTo>
                <a:cubicBezTo>
                  <a:pt x="59" y="125"/>
                  <a:pt x="80" y="83"/>
                  <a:pt x="83" y="47"/>
                </a:cubicBezTo>
                <a:cubicBezTo>
                  <a:pt x="70" y="82"/>
                  <a:pt x="52" y="124"/>
                  <a:pt x="46" y="163"/>
                </a:cubicBezTo>
                <a:close/>
              </a:path>
            </a:pathLst>
          </a:custGeom>
          <a:solidFill>
            <a:srgbClr val="08CFED"/>
          </a:solidFill>
          <a:extLst>
            <a:ext uri="{53640926-AAD7-44d8-BBD7-CCE9431645EC}">
              <a14:shadowObscured xmlns:a14="http://schemas.microsoft.com/office/drawing/2010/main" xmlns="" val="1"/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" name="Group 40"/>
          <p:cNvGrpSpPr>
            <a:grpSpLocks/>
          </p:cNvGrpSpPr>
          <p:nvPr/>
        </p:nvGrpSpPr>
        <p:grpSpPr bwMode="auto">
          <a:xfrm>
            <a:off x="4938468" y="4624294"/>
            <a:ext cx="2844293" cy="1078218"/>
            <a:chOff x="595313" y="1255713"/>
            <a:chExt cx="4089401" cy="1549400"/>
          </a:xfrm>
        </p:grpSpPr>
        <p:sp>
          <p:nvSpPr>
            <p:cNvPr id="22" name="Freeform 28"/>
            <p:cNvSpPr>
              <a:spLocks noEditPoints="1"/>
            </p:cNvSpPr>
            <p:nvPr/>
          </p:nvSpPr>
          <p:spPr bwMode="auto">
            <a:xfrm>
              <a:off x="595313" y="1255713"/>
              <a:ext cx="1173163" cy="1522412"/>
            </a:xfrm>
            <a:custGeom>
              <a:avLst/>
              <a:gdLst>
                <a:gd name="T0" fmla="*/ 223 w 313"/>
                <a:gd name="T1" fmla="*/ 145 h 406"/>
                <a:gd name="T2" fmla="*/ 211 w 313"/>
                <a:gd name="T3" fmla="*/ 285 h 406"/>
                <a:gd name="T4" fmla="*/ 309 w 313"/>
                <a:gd name="T5" fmla="*/ 373 h 406"/>
                <a:gd name="T6" fmla="*/ 206 w 313"/>
                <a:gd name="T7" fmla="*/ 342 h 406"/>
                <a:gd name="T8" fmla="*/ 188 w 313"/>
                <a:gd name="T9" fmla="*/ 373 h 406"/>
                <a:gd name="T10" fmla="*/ 161 w 313"/>
                <a:gd name="T11" fmla="*/ 400 h 406"/>
                <a:gd name="T12" fmla="*/ 148 w 313"/>
                <a:gd name="T13" fmla="*/ 317 h 406"/>
                <a:gd name="T14" fmla="*/ 184 w 313"/>
                <a:gd name="T15" fmla="*/ 192 h 406"/>
                <a:gd name="T16" fmla="*/ 180 w 313"/>
                <a:gd name="T17" fmla="*/ 154 h 406"/>
                <a:gd name="T18" fmla="*/ 64 w 313"/>
                <a:gd name="T19" fmla="*/ 335 h 406"/>
                <a:gd name="T20" fmla="*/ 67 w 313"/>
                <a:gd name="T21" fmla="*/ 390 h 406"/>
                <a:gd name="T22" fmla="*/ 52 w 313"/>
                <a:gd name="T23" fmla="*/ 354 h 406"/>
                <a:gd name="T24" fmla="*/ 32 w 313"/>
                <a:gd name="T25" fmla="*/ 352 h 406"/>
                <a:gd name="T26" fmla="*/ 36 w 313"/>
                <a:gd name="T27" fmla="*/ 223 h 406"/>
                <a:gd name="T28" fmla="*/ 71 w 313"/>
                <a:gd name="T29" fmla="*/ 50 h 406"/>
                <a:gd name="T30" fmla="*/ 0 w 313"/>
                <a:gd name="T31" fmla="*/ 59 h 406"/>
                <a:gd name="T32" fmla="*/ 78 w 313"/>
                <a:gd name="T33" fmla="*/ 24 h 406"/>
                <a:gd name="T34" fmla="*/ 128 w 313"/>
                <a:gd name="T35" fmla="*/ 26 h 406"/>
                <a:gd name="T36" fmla="*/ 201 w 313"/>
                <a:gd name="T37" fmla="*/ 138 h 406"/>
                <a:gd name="T38" fmla="*/ 95 w 313"/>
                <a:gd name="T39" fmla="*/ 179 h 406"/>
                <a:gd name="T40" fmla="*/ 239 w 313"/>
                <a:gd name="T41" fmla="*/ 72 h 406"/>
                <a:gd name="T42" fmla="*/ 86 w 313"/>
                <a:gd name="T43" fmla="*/ 47 h 406"/>
                <a:gd name="T44" fmla="*/ 85 w 313"/>
                <a:gd name="T45" fmla="*/ 143 h 406"/>
                <a:gd name="T46" fmla="*/ 99 w 313"/>
                <a:gd name="T47" fmla="*/ 43 h 406"/>
                <a:gd name="T48" fmla="*/ 226 w 313"/>
                <a:gd name="T49" fmla="*/ 163 h 406"/>
                <a:gd name="T50" fmla="*/ 286 w 313"/>
                <a:gd name="T51" fmla="*/ 170 h 406"/>
                <a:gd name="T52" fmla="*/ 191 w 313"/>
                <a:gd name="T53" fmla="*/ 259 h 406"/>
                <a:gd name="T54" fmla="*/ 207 w 313"/>
                <a:gd name="T55" fmla="*/ 181 h 406"/>
                <a:gd name="T56" fmla="*/ 191 w 313"/>
                <a:gd name="T57" fmla="*/ 259 h 406"/>
                <a:gd name="T58" fmla="*/ 49 w 313"/>
                <a:gd name="T59" fmla="*/ 329 h 406"/>
                <a:gd name="T60" fmla="*/ 77 w 313"/>
                <a:gd name="T61" fmla="*/ 209 h 406"/>
                <a:gd name="T62" fmla="*/ 64 w 313"/>
                <a:gd name="T63" fmla="*/ 214 h 406"/>
                <a:gd name="T64" fmla="*/ 190 w 313"/>
                <a:gd name="T65" fmla="*/ 296 h 406"/>
                <a:gd name="T66" fmla="*/ 180 w 313"/>
                <a:gd name="T67" fmla="*/ 352 h 406"/>
                <a:gd name="T68" fmla="*/ 184 w 313"/>
                <a:gd name="T69" fmla="*/ 333 h 4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13"/>
                <a:gd name="T106" fmla="*/ 0 h 406"/>
                <a:gd name="T107" fmla="*/ 313 w 313"/>
                <a:gd name="T108" fmla="*/ 406 h 4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13" h="406">
                  <a:moveTo>
                    <a:pt x="201" y="138"/>
                  </a:moveTo>
                  <a:cubicBezTo>
                    <a:pt x="200" y="148"/>
                    <a:pt x="213" y="144"/>
                    <a:pt x="223" y="145"/>
                  </a:cubicBezTo>
                  <a:cubicBezTo>
                    <a:pt x="246" y="145"/>
                    <a:pt x="289" y="138"/>
                    <a:pt x="302" y="159"/>
                  </a:cubicBezTo>
                  <a:cubicBezTo>
                    <a:pt x="313" y="230"/>
                    <a:pt x="248" y="256"/>
                    <a:pt x="211" y="285"/>
                  </a:cubicBezTo>
                  <a:cubicBezTo>
                    <a:pt x="212" y="300"/>
                    <a:pt x="206" y="307"/>
                    <a:pt x="206" y="320"/>
                  </a:cubicBezTo>
                  <a:cubicBezTo>
                    <a:pt x="239" y="337"/>
                    <a:pt x="272" y="365"/>
                    <a:pt x="309" y="373"/>
                  </a:cubicBezTo>
                  <a:cubicBezTo>
                    <a:pt x="308" y="385"/>
                    <a:pt x="302" y="390"/>
                    <a:pt x="297" y="394"/>
                  </a:cubicBezTo>
                  <a:cubicBezTo>
                    <a:pt x="263" y="379"/>
                    <a:pt x="240" y="357"/>
                    <a:pt x="206" y="342"/>
                  </a:cubicBezTo>
                  <a:cubicBezTo>
                    <a:pt x="208" y="352"/>
                    <a:pt x="212" y="360"/>
                    <a:pt x="209" y="372"/>
                  </a:cubicBezTo>
                  <a:cubicBezTo>
                    <a:pt x="201" y="376"/>
                    <a:pt x="198" y="376"/>
                    <a:pt x="188" y="373"/>
                  </a:cubicBezTo>
                  <a:cubicBezTo>
                    <a:pt x="190" y="388"/>
                    <a:pt x="186" y="397"/>
                    <a:pt x="178" y="404"/>
                  </a:cubicBezTo>
                  <a:cubicBezTo>
                    <a:pt x="170" y="406"/>
                    <a:pt x="166" y="403"/>
                    <a:pt x="161" y="400"/>
                  </a:cubicBezTo>
                  <a:cubicBezTo>
                    <a:pt x="156" y="377"/>
                    <a:pt x="168" y="354"/>
                    <a:pt x="167" y="329"/>
                  </a:cubicBezTo>
                  <a:cubicBezTo>
                    <a:pt x="160" y="323"/>
                    <a:pt x="150" y="325"/>
                    <a:pt x="148" y="317"/>
                  </a:cubicBezTo>
                  <a:cubicBezTo>
                    <a:pt x="150" y="300"/>
                    <a:pt x="163" y="296"/>
                    <a:pt x="173" y="290"/>
                  </a:cubicBezTo>
                  <a:cubicBezTo>
                    <a:pt x="178" y="260"/>
                    <a:pt x="181" y="228"/>
                    <a:pt x="184" y="192"/>
                  </a:cubicBezTo>
                  <a:cubicBezTo>
                    <a:pt x="185" y="184"/>
                    <a:pt x="174" y="188"/>
                    <a:pt x="177" y="179"/>
                  </a:cubicBezTo>
                  <a:cubicBezTo>
                    <a:pt x="179" y="164"/>
                    <a:pt x="186" y="164"/>
                    <a:pt x="180" y="154"/>
                  </a:cubicBezTo>
                  <a:cubicBezTo>
                    <a:pt x="154" y="162"/>
                    <a:pt x="119" y="183"/>
                    <a:pt x="91" y="198"/>
                  </a:cubicBezTo>
                  <a:cubicBezTo>
                    <a:pt x="82" y="242"/>
                    <a:pt x="70" y="296"/>
                    <a:pt x="64" y="335"/>
                  </a:cubicBezTo>
                  <a:cubicBezTo>
                    <a:pt x="66" y="342"/>
                    <a:pt x="72" y="333"/>
                    <a:pt x="74" y="338"/>
                  </a:cubicBezTo>
                  <a:cubicBezTo>
                    <a:pt x="72" y="355"/>
                    <a:pt x="73" y="378"/>
                    <a:pt x="67" y="390"/>
                  </a:cubicBezTo>
                  <a:cubicBezTo>
                    <a:pt x="62" y="389"/>
                    <a:pt x="59" y="389"/>
                    <a:pt x="54" y="389"/>
                  </a:cubicBezTo>
                  <a:cubicBezTo>
                    <a:pt x="50" y="378"/>
                    <a:pt x="54" y="366"/>
                    <a:pt x="52" y="354"/>
                  </a:cubicBezTo>
                  <a:cubicBezTo>
                    <a:pt x="44" y="363"/>
                    <a:pt x="51" y="393"/>
                    <a:pt x="41" y="400"/>
                  </a:cubicBezTo>
                  <a:cubicBezTo>
                    <a:pt x="16" y="400"/>
                    <a:pt x="31" y="369"/>
                    <a:pt x="32" y="352"/>
                  </a:cubicBezTo>
                  <a:cubicBezTo>
                    <a:pt x="38" y="315"/>
                    <a:pt x="39" y="273"/>
                    <a:pt x="48" y="229"/>
                  </a:cubicBezTo>
                  <a:cubicBezTo>
                    <a:pt x="49" y="220"/>
                    <a:pt x="38" y="231"/>
                    <a:pt x="36" y="223"/>
                  </a:cubicBezTo>
                  <a:cubicBezTo>
                    <a:pt x="32" y="206"/>
                    <a:pt x="47" y="209"/>
                    <a:pt x="53" y="203"/>
                  </a:cubicBezTo>
                  <a:cubicBezTo>
                    <a:pt x="58" y="141"/>
                    <a:pt x="63" y="114"/>
                    <a:pt x="71" y="50"/>
                  </a:cubicBezTo>
                  <a:cubicBezTo>
                    <a:pt x="48" y="54"/>
                    <a:pt x="32" y="65"/>
                    <a:pt x="14" y="70"/>
                  </a:cubicBezTo>
                  <a:cubicBezTo>
                    <a:pt x="6" y="70"/>
                    <a:pt x="4" y="62"/>
                    <a:pt x="0" y="59"/>
                  </a:cubicBezTo>
                  <a:cubicBezTo>
                    <a:pt x="12" y="38"/>
                    <a:pt x="49" y="44"/>
                    <a:pt x="72" y="33"/>
                  </a:cubicBezTo>
                  <a:cubicBezTo>
                    <a:pt x="77" y="36"/>
                    <a:pt x="71" y="21"/>
                    <a:pt x="78" y="24"/>
                  </a:cubicBezTo>
                  <a:cubicBezTo>
                    <a:pt x="86" y="22"/>
                    <a:pt x="95" y="25"/>
                    <a:pt x="90" y="32"/>
                  </a:cubicBezTo>
                  <a:cubicBezTo>
                    <a:pt x="105" y="31"/>
                    <a:pt x="115" y="0"/>
                    <a:pt x="128" y="26"/>
                  </a:cubicBezTo>
                  <a:cubicBezTo>
                    <a:pt x="186" y="23"/>
                    <a:pt x="250" y="33"/>
                    <a:pt x="261" y="77"/>
                  </a:cubicBezTo>
                  <a:cubicBezTo>
                    <a:pt x="249" y="108"/>
                    <a:pt x="225" y="123"/>
                    <a:pt x="201" y="138"/>
                  </a:cubicBezTo>
                  <a:close/>
                  <a:moveTo>
                    <a:pt x="119" y="42"/>
                  </a:moveTo>
                  <a:cubicBezTo>
                    <a:pt x="108" y="86"/>
                    <a:pt x="101" y="135"/>
                    <a:pt x="95" y="179"/>
                  </a:cubicBezTo>
                  <a:cubicBezTo>
                    <a:pt x="121" y="164"/>
                    <a:pt x="155" y="149"/>
                    <a:pt x="176" y="136"/>
                  </a:cubicBezTo>
                  <a:cubicBezTo>
                    <a:pt x="200" y="121"/>
                    <a:pt x="236" y="104"/>
                    <a:pt x="239" y="72"/>
                  </a:cubicBezTo>
                  <a:cubicBezTo>
                    <a:pt x="217" y="43"/>
                    <a:pt x="162" y="33"/>
                    <a:pt x="119" y="42"/>
                  </a:cubicBezTo>
                  <a:close/>
                  <a:moveTo>
                    <a:pt x="86" y="47"/>
                  </a:moveTo>
                  <a:cubicBezTo>
                    <a:pt x="79" y="101"/>
                    <a:pt x="67" y="154"/>
                    <a:pt x="68" y="199"/>
                  </a:cubicBezTo>
                  <a:cubicBezTo>
                    <a:pt x="86" y="191"/>
                    <a:pt x="83" y="165"/>
                    <a:pt x="85" y="143"/>
                  </a:cubicBezTo>
                  <a:cubicBezTo>
                    <a:pt x="91" y="109"/>
                    <a:pt x="96" y="75"/>
                    <a:pt x="101" y="46"/>
                  </a:cubicBezTo>
                  <a:cubicBezTo>
                    <a:pt x="101" y="46"/>
                    <a:pt x="101" y="43"/>
                    <a:pt x="99" y="43"/>
                  </a:cubicBezTo>
                  <a:cubicBezTo>
                    <a:pt x="96" y="48"/>
                    <a:pt x="89" y="45"/>
                    <a:pt x="86" y="47"/>
                  </a:cubicBezTo>
                  <a:close/>
                  <a:moveTo>
                    <a:pt x="226" y="163"/>
                  </a:moveTo>
                  <a:cubicBezTo>
                    <a:pt x="221" y="202"/>
                    <a:pt x="219" y="224"/>
                    <a:pt x="215" y="264"/>
                  </a:cubicBezTo>
                  <a:cubicBezTo>
                    <a:pt x="239" y="246"/>
                    <a:pt x="291" y="223"/>
                    <a:pt x="286" y="170"/>
                  </a:cubicBezTo>
                  <a:cubicBezTo>
                    <a:pt x="270" y="157"/>
                    <a:pt x="249" y="160"/>
                    <a:pt x="226" y="163"/>
                  </a:cubicBezTo>
                  <a:close/>
                  <a:moveTo>
                    <a:pt x="191" y="259"/>
                  </a:moveTo>
                  <a:cubicBezTo>
                    <a:pt x="190" y="266"/>
                    <a:pt x="187" y="276"/>
                    <a:pt x="192" y="279"/>
                  </a:cubicBezTo>
                  <a:cubicBezTo>
                    <a:pt x="206" y="255"/>
                    <a:pt x="202" y="218"/>
                    <a:pt x="207" y="181"/>
                  </a:cubicBezTo>
                  <a:cubicBezTo>
                    <a:pt x="205" y="181"/>
                    <a:pt x="205" y="176"/>
                    <a:pt x="203" y="176"/>
                  </a:cubicBezTo>
                  <a:cubicBezTo>
                    <a:pt x="196" y="198"/>
                    <a:pt x="196" y="230"/>
                    <a:pt x="191" y="259"/>
                  </a:cubicBezTo>
                  <a:close/>
                  <a:moveTo>
                    <a:pt x="64" y="214"/>
                  </a:moveTo>
                  <a:cubicBezTo>
                    <a:pt x="57" y="245"/>
                    <a:pt x="51" y="287"/>
                    <a:pt x="49" y="329"/>
                  </a:cubicBezTo>
                  <a:cubicBezTo>
                    <a:pt x="57" y="324"/>
                    <a:pt x="56" y="312"/>
                    <a:pt x="59" y="305"/>
                  </a:cubicBezTo>
                  <a:cubicBezTo>
                    <a:pt x="64" y="273"/>
                    <a:pt x="72" y="241"/>
                    <a:pt x="77" y="209"/>
                  </a:cubicBezTo>
                  <a:cubicBezTo>
                    <a:pt x="77" y="209"/>
                    <a:pt x="77" y="207"/>
                    <a:pt x="74" y="209"/>
                  </a:cubicBezTo>
                  <a:cubicBezTo>
                    <a:pt x="72" y="212"/>
                    <a:pt x="69" y="216"/>
                    <a:pt x="64" y="214"/>
                  </a:cubicBezTo>
                  <a:close/>
                  <a:moveTo>
                    <a:pt x="191" y="313"/>
                  </a:moveTo>
                  <a:cubicBezTo>
                    <a:pt x="191" y="309"/>
                    <a:pt x="202" y="297"/>
                    <a:pt x="190" y="296"/>
                  </a:cubicBezTo>
                  <a:cubicBezTo>
                    <a:pt x="187" y="298"/>
                    <a:pt x="181" y="313"/>
                    <a:pt x="191" y="313"/>
                  </a:cubicBezTo>
                  <a:close/>
                  <a:moveTo>
                    <a:pt x="180" y="352"/>
                  </a:moveTo>
                  <a:cubicBezTo>
                    <a:pt x="183" y="352"/>
                    <a:pt x="185" y="350"/>
                    <a:pt x="188" y="350"/>
                  </a:cubicBezTo>
                  <a:cubicBezTo>
                    <a:pt x="188" y="343"/>
                    <a:pt x="192" y="333"/>
                    <a:pt x="184" y="333"/>
                  </a:cubicBezTo>
                  <a:cubicBezTo>
                    <a:pt x="184" y="340"/>
                    <a:pt x="181" y="345"/>
                    <a:pt x="180" y="352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9"/>
            <p:cNvSpPr>
              <a:spLocks noEditPoints="1"/>
            </p:cNvSpPr>
            <p:nvPr/>
          </p:nvSpPr>
          <p:spPr bwMode="auto">
            <a:xfrm>
              <a:off x="3605213" y="1630363"/>
              <a:ext cx="454025" cy="1174750"/>
            </a:xfrm>
            <a:custGeom>
              <a:avLst/>
              <a:gdLst>
                <a:gd name="T0" fmla="*/ 110 w 121"/>
                <a:gd name="T1" fmla="*/ 3 h 313"/>
                <a:gd name="T2" fmla="*/ 101 w 121"/>
                <a:gd name="T3" fmla="*/ 43 h 313"/>
                <a:gd name="T4" fmla="*/ 76 w 121"/>
                <a:gd name="T5" fmla="*/ 197 h 313"/>
                <a:gd name="T6" fmla="*/ 67 w 121"/>
                <a:gd name="T7" fmla="*/ 238 h 313"/>
                <a:gd name="T8" fmla="*/ 70 w 121"/>
                <a:gd name="T9" fmla="*/ 268 h 313"/>
                <a:gd name="T10" fmla="*/ 52 w 121"/>
                <a:gd name="T11" fmla="*/ 269 h 313"/>
                <a:gd name="T12" fmla="*/ 51 w 121"/>
                <a:gd name="T13" fmla="*/ 222 h 313"/>
                <a:gd name="T14" fmla="*/ 37 w 121"/>
                <a:gd name="T15" fmla="*/ 272 h 313"/>
                <a:gd name="T16" fmla="*/ 12 w 121"/>
                <a:gd name="T17" fmla="*/ 304 h 313"/>
                <a:gd name="T18" fmla="*/ 15 w 121"/>
                <a:gd name="T19" fmla="*/ 278 h 313"/>
                <a:gd name="T20" fmla="*/ 54 w 121"/>
                <a:gd name="T21" fmla="*/ 74 h 313"/>
                <a:gd name="T22" fmla="*/ 63 w 121"/>
                <a:gd name="T23" fmla="*/ 35 h 313"/>
                <a:gd name="T24" fmla="*/ 80 w 121"/>
                <a:gd name="T25" fmla="*/ 5 h 313"/>
                <a:gd name="T26" fmla="*/ 77 w 121"/>
                <a:gd name="T27" fmla="*/ 44 h 313"/>
                <a:gd name="T28" fmla="*/ 62 w 121"/>
                <a:gd name="T29" fmla="*/ 126 h 313"/>
                <a:gd name="T30" fmla="*/ 56 w 121"/>
                <a:gd name="T31" fmla="*/ 201 h 313"/>
                <a:gd name="T32" fmla="*/ 95 w 121"/>
                <a:gd name="T33" fmla="*/ 4 h 313"/>
                <a:gd name="T34" fmla="*/ 110 w 121"/>
                <a:gd name="T35" fmla="*/ 3 h 313"/>
                <a:gd name="T36" fmla="*/ 54 w 121"/>
                <a:gd name="T37" fmla="*/ 218 h 313"/>
                <a:gd name="T38" fmla="*/ 53 w 121"/>
                <a:gd name="T39" fmla="*/ 205 h 313"/>
                <a:gd name="T40" fmla="*/ 54 w 121"/>
                <a:gd name="T41" fmla="*/ 218 h 3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1"/>
                <a:gd name="T64" fmla="*/ 0 h 313"/>
                <a:gd name="T65" fmla="*/ 121 w 121"/>
                <a:gd name="T66" fmla="*/ 313 h 3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1" h="313">
                  <a:moveTo>
                    <a:pt x="110" y="3"/>
                  </a:moveTo>
                  <a:cubicBezTo>
                    <a:pt x="121" y="16"/>
                    <a:pt x="105" y="29"/>
                    <a:pt x="101" y="43"/>
                  </a:cubicBezTo>
                  <a:cubicBezTo>
                    <a:pt x="88" y="81"/>
                    <a:pt x="85" y="149"/>
                    <a:pt x="76" y="197"/>
                  </a:cubicBezTo>
                  <a:cubicBezTo>
                    <a:pt x="72" y="214"/>
                    <a:pt x="68" y="226"/>
                    <a:pt x="67" y="238"/>
                  </a:cubicBezTo>
                  <a:cubicBezTo>
                    <a:pt x="66" y="250"/>
                    <a:pt x="78" y="258"/>
                    <a:pt x="70" y="268"/>
                  </a:cubicBezTo>
                  <a:cubicBezTo>
                    <a:pt x="67" y="270"/>
                    <a:pt x="60" y="269"/>
                    <a:pt x="52" y="269"/>
                  </a:cubicBezTo>
                  <a:cubicBezTo>
                    <a:pt x="46" y="258"/>
                    <a:pt x="53" y="237"/>
                    <a:pt x="51" y="222"/>
                  </a:cubicBezTo>
                  <a:cubicBezTo>
                    <a:pt x="46" y="234"/>
                    <a:pt x="44" y="253"/>
                    <a:pt x="37" y="272"/>
                  </a:cubicBezTo>
                  <a:cubicBezTo>
                    <a:pt x="34" y="286"/>
                    <a:pt x="31" y="313"/>
                    <a:pt x="12" y="304"/>
                  </a:cubicBezTo>
                  <a:cubicBezTo>
                    <a:pt x="0" y="298"/>
                    <a:pt x="12" y="285"/>
                    <a:pt x="15" y="278"/>
                  </a:cubicBezTo>
                  <a:cubicBezTo>
                    <a:pt x="34" y="221"/>
                    <a:pt x="45" y="151"/>
                    <a:pt x="54" y="74"/>
                  </a:cubicBezTo>
                  <a:cubicBezTo>
                    <a:pt x="58" y="64"/>
                    <a:pt x="61" y="47"/>
                    <a:pt x="63" y="35"/>
                  </a:cubicBezTo>
                  <a:cubicBezTo>
                    <a:pt x="66" y="24"/>
                    <a:pt x="63" y="6"/>
                    <a:pt x="80" y="5"/>
                  </a:cubicBezTo>
                  <a:cubicBezTo>
                    <a:pt x="89" y="18"/>
                    <a:pt x="80" y="29"/>
                    <a:pt x="77" y="44"/>
                  </a:cubicBezTo>
                  <a:cubicBezTo>
                    <a:pt x="72" y="70"/>
                    <a:pt x="67" y="99"/>
                    <a:pt x="62" y="126"/>
                  </a:cubicBezTo>
                  <a:cubicBezTo>
                    <a:pt x="57" y="152"/>
                    <a:pt x="50" y="178"/>
                    <a:pt x="56" y="201"/>
                  </a:cubicBezTo>
                  <a:cubicBezTo>
                    <a:pt x="73" y="136"/>
                    <a:pt x="77" y="71"/>
                    <a:pt x="95" y="4"/>
                  </a:cubicBezTo>
                  <a:cubicBezTo>
                    <a:pt x="102" y="5"/>
                    <a:pt x="103" y="0"/>
                    <a:pt x="110" y="3"/>
                  </a:cubicBezTo>
                  <a:close/>
                  <a:moveTo>
                    <a:pt x="54" y="218"/>
                  </a:moveTo>
                  <a:cubicBezTo>
                    <a:pt x="55" y="213"/>
                    <a:pt x="58" y="198"/>
                    <a:pt x="53" y="205"/>
                  </a:cubicBezTo>
                  <a:cubicBezTo>
                    <a:pt x="53" y="208"/>
                    <a:pt x="51" y="225"/>
                    <a:pt x="54" y="218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30"/>
            <p:cNvSpPr>
              <a:spLocks noEditPoints="1"/>
            </p:cNvSpPr>
            <p:nvPr/>
          </p:nvSpPr>
          <p:spPr bwMode="auto">
            <a:xfrm>
              <a:off x="3032126" y="1638300"/>
              <a:ext cx="760413" cy="993775"/>
            </a:xfrm>
            <a:custGeom>
              <a:avLst/>
              <a:gdLst>
                <a:gd name="T0" fmla="*/ 203 w 203"/>
                <a:gd name="T1" fmla="*/ 5 h 265"/>
                <a:gd name="T2" fmla="*/ 111 w 203"/>
                <a:gd name="T3" fmla="*/ 37 h 265"/>
                <a:gd name="T4" fmla="*/ 82 w 203"/>
                <a:gd name="T5" fmla="*/ 205 h 265"/>
                <a:gd name="T6" fmla="*/ 75 w 203"/>
                <a:gd name="T7" fmla="*/ 258 h 265"/>
                <a:gd name="T8" fmla="*/ 66 w 203"/>
                <a:gd name="T9" fmla="*/ 223 h 265"/>
                <a:gd name="T10" fmla="*/ 43 w 203"/>
                <a:gd name="T11" fmla="*/ 265 h 265"/>
                <a:gd name="T12" fmla="*/ 35 w 203"/>
                <a:gd name="T13" fmla="*/ 235 h 265"/>
                <a:gd name="T14" fmla="*/ 71 w 203"/>
                <a:gd name="T15" fmla="*/ 43 h 265"/>
                <a:gd name="T16" fmla="*/ 4 w 203"/>
                <a:gd name="T17" fmla="*/ 57 h 265"/>
                <a:gd name="T18" fmla="*/ 0 w 203"/>
                <a:gd name="T19" fmla="*/ 39 h 265"/>
                <a:gd name="T20" fmla="*/ 81 w 203"/>
                <a:gd name="T21" fmla="*/ 17 h 265"/>
                <a:gd name="T22" fmla="*/ 91 w 203"/>
                <a:gd name="T23" fmla="*/ 23 h 265"/>
                <a:gd name="T24" fmla="*/ 191 w 203"/>
                <a:gd name="T25" fmla="*/ 0 h 265"/>
                <a:gd name="T26" fmla="*/ 203 w 203"/>
                <a:gd name="T27" fmla="*/ 5 h 265"/>
                <a:gd name="T28" fmla="*/ 88 w 203"/>
                <a:gd name="T29" fmla="*/ 47 h 265"/>
                <a:gd name="T30" fmla="*/ 67 w 203"/>
                <a:gd name="T31" fmla="*/ 155 h 265"/>
                <a:gd name="T32" fmla="*/ 66 w 203"/>
                <a:gd name="T33" fmla="*/ 189 h 265"/>
                <a:gd name="T34" fmla="*/ 91 w 203"/>
                <a:gd name="T35" fmla="*/ 45 h 265"/>
                <a:gd name="T36" fmla="*/ 89 w 203"/>
                <a:gd name="T37" fmla="*/ 39 h 265"/>
                <a:gd name="T38" fmla="*/ 88 w 203"/>
                <a:gd name="T39" fmla="*/ 47 h 2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3"/>
                <a:gd name="T61" fmla="*/ 0 h 265"/>
                <a:gd name="T62" fmla="*/ 203 w 203"/>
                <a:gd name="T63" fmla="*/ 265 h 2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3" h="265">
                  <a:moveTo>
                    <a:pt x="203" y="5"/>
                  </a:moveTo>
                  <a:cubicBezTo>
                    <a:pt x="182" y="26"/>
                    <a:pt x="138" y="22"/>
                    <a:pt x="111" y="37"/>
                  </a:cubicBezTo>
                  <a:cubicBezTo>
                    <a:pt x="105" y="87"/>
                    <a:pt x="82" y="149"/>
                    <a:pt x="82" y="205"/>
                  </a:cubicBezTo>
                  <a:cubicBezTo>
                    <a:pt x="84" y="217"/>
                    <a:pt x="94" y="243"/>
                    <a:pt x="75" y="258"/>
                  </a:cubicBezTo>
                  <a:cubicBezTo>
                    <a:pt x="56" y="259"/>
                    <a:pt x="65" y="238"/>
                    <a:pt x="66" y="223"/>
                  </a:cubicBezTo>
                  <a:cubicBezTo>
                    <a:pt x="55" y="232"/>
                    <a:pt x="58" y="259"/>
                    <a:pt x="43" y="265"/>
                  </a:cubicBezTo>
                  <a:cubicBezTo>
                    <a:pt x="25" y="264"/>
                    <a:pt x="27" y="244"/>
                    <a:pt x="35" y="235"/>
                  </a:cubicBezTo>
                  <a:cubicBezTo>
                    <a:pt x="49" y="163"/>
                    <a:pt x="63" y="113"/>
                    <a:pt x="71" y="43"/>
                  </a:cubicBezTo>
                  <a:cubicBezTo>
                    <a:pt x="47" y="46"/>
                    <a:pt x="28" y="54"/>
                    <a:pt x="4" y="57"/>
                  </a:cubicBezTo>
                  <a:cubicBezTo>
                    <a:pt x="2" y="52"/>
                    <a:pt x="0" y="47"/>
                    <a:pt x="0" y="39"/>
                  </a:cubicBezTo>
                  <a:cubicBezTo>
                    <a:pt x="23" y="29"/>
                    <a:pt x="60" y="35"/>
                    <a:pt x="81" y="17"/>
                  </a:cubicBezTo>
                  <a:cubicBezTo>
                    <a:pt x="83" y="20"/>
                    <a:pt x="86" y="20"/>
                    <a:pt x="91" y="23"/>
                  </a:cubicBezTo>
                  <a:cubicBezTo>
                    <a:pt x="121" y="13"/>
                    <a:pt x="161" y="12"/>
                    <a:pt x="191" y="0"/>
                  </a:cubicBezTo>
                  <a:cubicBezTo>
                    <a:pt x="196" y="0"/>
                    <a:pt x="201" y="0"/>
                    <a:pt x="203" y="5"/>
                  </a:cubicBezTo>
                  <a:close/>
                  <a:moveTo>
                    <a:pt x="88" y="47"/>
                  </a:moveTo>
                  <a:cubicBezTo>
                    <a:pt x="83" y="76"/>
                    <a:pt x="72" y="121"/>
                    <a:pt x="67" y="155"/>
                  </a:cubicBezTo>
                  <a:cubicBezTo>
                    <a:pt x="64" y="164"/>
                    <a:pt x="57" y="181"/>
                    <a:pt x="66" y="189"/>
                  </a:cubicBezTo>
                  <a:cubicBezTo>
                    <a:pt x="78" y="144"/>
                    <a:pt x="84" y="93"/>
                    <a:pt x="91" y="45"/>
                  </a:cubicBezTo>
                  <a:cubicBezTo>
                    <a:pt x="91" y="42"/>
                    <a:pt x="89" y="39"/>
                    <a:pt x="89" y="39"/>
                  </a:cubicBezTo>
                  <a:cubicBezTo>
                    <a:pt x="89" y="42"/>
                    <a:pt x="89" y="44"/>
                    <a:pt x="88" y="47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333626" y="1701800"/>
              <a:ext cx="698500" cy="938212"/>
            </a:xfrm>
            <a:custGeom>
              <a:avLst/>
              <a:gdLst>
                <a:gd name="T0" fmla="*/ 170 w 186"/>
                <a:gd name="T1" fmla="*/ 9 h 250"/>
                <a:gd name="T2" fmla="*/ 163 w 186"/>
                <a:gd name="T3" fmla="*/ 32 h 250"/>
                <a:gd name="T4" fmla="*/ 99 w 186"/>
                <a:gd name="T5" fmla="*/ 59 h 250"/>
                <a:gd name="T6" fmla="*/ 34 w 186"/>
                <a:gd name="T7" fmla="*/ 187 h 250"/>
                <a:gd name="T8" fmla="*/ 126 w 186"/>
                <a:gd name="T9" fmla="*/ 218 h 250"/>
                <a:gd name="T10" fmla="*/ 183 w 186"/>
                <a:gd name="T11" fmla="*/ 200 h 250"/>
                <a:gd name="T12" fmla="*/ 130 w 186"/>
                <a:gd name="T13" fmla="*/ 234 h 250"/>
                <a:gd name="T14" fmla="*/ 58 w 186"/>
                <a:gd name="T15" fmla="*/ 249 h 250"/>
                <a:gd name="T16" fmla="*/ 25 w 186"/>
                <a:gd name="T17" fmla="*/ 243 h 250"/>
                <a:gd name="T18" fmla="*/ 58 w 186"/>
                <a:gd name="T19" fmla="*/ 80 h 250"/>
                <a:gd name="T20" fmla="*/ 86 w 186"/>
                <a:gd name="T21" fmla="*/ 43 h 250"/>
                <a:gd name="T22" fmla="*/ 141 w 186"/>
                <a:gd name="T23" fmla="*/ 4 h 250"/>
                <a:gd name="T24" fmla="*/ 170 w 186"/>
                <a:gd name="T25" fmla="*/ 9 h 2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6"/>
                <a:gd name="T40" fmla="*/ 0 h 250"/>
                <a:gd name="T41" fmla="*/ 186 w 186"/>
                <a:gd name="T42" fmla="*/ 250 h 2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6" h="250">
                  <a:moveTo>
                    <a:pt x="170" y="9"/>
                  </a:moveTo>
                  <a:cubicBezTo>
                    <a:pt x="177" y="17"/>
                    <a:pt x="168" y="28"/>
                    <a:pt x="163" y="32"/>
                  </a:cubicBezTo>
                  <a:cubicBezTo>
                    <a:pt x="134" y="28"/>
                    <a:pt x="118" y="41"/>
                    <a:pt x="99" y="59"/>
                  </a:cubicBezTo>
                  <a:cubicBezTo>
                    <a:pt x="78" y="79"/>
                    <a:pt x="32" y="148"/>
                    <a:pt x="34" y="187"/>
                  </a:cubicBezTo>
                  <a:cubicBezTo>
                    <a:pt x="39" y="239"/>
                    <a:pt x="91" y="229"/>
                    <a:pt x="126" y="218"/>
                  </a:cubicBezTo>
                  <a:cubicBezTo>
                    <a:pt x="144" y="212"/>
                    <a:pt x="186" y="175"/>
                    <a:pt x="183" y="200"/>
                  </a:cubicBezTo>
                  <a:cubicBezTo>
                    <a:pt x="182" y="215"/>
                    <a:pt x="150" y="231"/>
                    <a:pt x="130" y="234"/>
                  </a:cubicBezTo>
                  <a:cubicBezTo>
                    <a:pt x="105" y="239"/>
                    <a:pt x="87" y="246"/>
                    <a:pt x="58" y="249"/>
                  </a:cubicBezTo>
                  <a:cubicBezTo>
                    <a:pt x="50" y="250"/>
                    <a:pt x="35" y="246"/>
                    <a:pt x="25" y="243"/>
                  </a:cubicBezTo>
                  <a:cubicBezTo>
                    <a:pt x="0" y="187"/>
                    <a:pt x="32" y="124"/>
                    <a:pt x="58" y="80"/>
                  </a:cubicBezTo>
                  <a:cubicBezTo>
                    <a:pt x="67" y="66"/>
                    <a:pt x="78" y="50"/>
                    <a:pt x="86" y="43"/>
                  </a:cubicBezTo>
                  <a:cubicBezTo>
                    <a:pt x="97" y="29"/>
                    <a:pt x="126" y="5"/>
                    <a:pt x="141" y="4"/>
                  </a:cubicBezTo>
                  <a:cubicBezTo>
                    <a:pt x="151" y="0"/>
                    <a:pt x="161" y="1"/>
                    <a:pt x="170" y="9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2454276" y="1822450"/>
              <a:ext cx="536575" cy="768350"/>
            </a:xfrm>
            <a:custGeom>
              <a:avLst/>
              <a:gdLst>
                <a:gd name="T0" fmla="*/ 108 w 143"/>
                <a:gd name="T1" fmla="*/ 5 h 205"/>
                <a:gd name="T2" fmla="*/ 106 w 143"/>
                <a:gd name="T3" fmla="*/ 24 h 205"/>
                <a:gd name="T4" fmla="*/ 60 w 143"/>
                <a:gd name="T5" fmla="*/ 52 h 205"/>
                <a:gd name="T6" fmla="*/ 26 w 143"/>
                <a:gd name="T7" fmla="*/ 159 h 205"/>
                <a:gd name="T8" fmla="*/ 101 w 143"/>
                <a:gd name="T9" fmla="*/ 170 h 205"/>
                <a:gd name="T10" fmla="*/ 142 w 143"/>
                <a:gd name="T11" fmla="*/ 150 h 205"/>
                <a:gd name="T12" fmla="*/ 106 w 143"/>
                <a:gd name="T13" fmla="*/ 182 h 205"/>
                <a:gd name="T14" fmla="*/ 52 w 143"/>
                <a:gd name="T15" fmla="*/ 203 h 205"/>
                <a:gd name="T16" fmla="*/ 26 w 143"/>
                <a:gd name="T17" fmla="*/ 202 h 205"/>
                <a:gd name="T18" fmla="*/ 31 w 143"/>
                <a:gd name="T19" fmla="*/ 73 h 205"/>
                <a:gd name="T20" fmla="*/ 48 w 143"/>
                <a:gd name="T21" fmla="*/ 41 h 205"/>
                <a:gd name="T22" fmla="*/ 85 w 143"/>
                <a:gd name="T23" fmla="*/ 5 h 205"/>
                <a:gd name="T24" fmla="*/ 108 w 143"/>
                <a:gd name="T25" fmla="*/ 5 h 2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3"/>
                <a:gd name="T40" fmla="*/ 0 h 205"/>
                <a:gd name="T41" fmla="*/ 143 w 143"/>
                <a:gd name="T42" fmla="*/ 205 h 20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3" h="205">
                  <a:moveTo>
                    <a:pt x="108" y="5"/>
                  </a:moveTo>
                  <a:cubicBezTo>
                    <a:pt x="114" y="10"/>
                    <a:pt x="109" y="20"/>
                    <a:pt x="106" y="24"/>
                  </a:cubicBezTo>
                  <a:cubicBezTo>
                    <a:pt x="83" y="24"/>
                    <a:pt x="72" y="36"/>
                    <a:pt x="60" y="52"/>
                  </a:cubicBezTo>
                  <a:cubicBezTo>
                    <a:pt x="46" y="70"/>
                    <a:pt x="20" y="129"/>
                    <a:pt x="26" y="159"/>
                  </a:cubicBezTo>
                  <a:cubicBezTo>
                    <a:pt x="37" y="198"/>
                    <a:pt x="75" y="184"/>
                    <a:pt x="101" y="170"/>
                  </a:cubicBezTo>
                  <a:cubicBezTo>
                    <a:pt x="114" y="164"/>
                    <a:pt x="141" y="130"/>
                    <a:pt x="142" y="150"/>
                  </a:cubicBezTo>
                  <a:cubicBezTo>
                    <a:pt x="143" y="161"/>
                    <a:pt x="121" y="177"/>
                    <a:pt x="106" y="182"/>
                  </a:cubicBezTo>
                  <a:cubicBezTo>
                    <a:pt x="87" y="189"/>
                    <a:pt x="74" y="197"/>
                    <a:pt x="52" y="203"/>
                  </a:cubicBezTo>
                  <a:cubicBezTo>
                    <a:pt x="46" y="205"/>
                    <a:pt x="34" y="204"/>
                    <a:pt x="26" y="202"/>
                  </a:cubicBezTo>
                  <a:cubicBezTo>
                    <a:pt x="0" y="163"/>
                    <a:pt x="17" y="110"/>
                    <a:pt x="31" y="73"/>
                  </a:cubicBezTo>
                  <a:cubicBezTo>
                    <a:pt x="36" y="61"/>
                    <a:pt x="42" y="48"/>
                    <a:pt x="48" y="41"/>
                  </a:cubicBezTo>
                  <a:cubicBezTo>
                    <a:pt x="54" y="30"/>
                    <a:pt x="74" y="7"/>
                    <a:pt x="85" y="5"/>
                  </a:cubicBezTo>
                  <a:cubicBezTo>
                    <a:pt x="93" y="0"/>
                    <a:pt x="100" y="0"/>
                    <a:pt x="108" y="5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3987801" y="1660525"/>
              <a:ext cx="696913" cy="941387"/>
            </a:xfrm>
            <a:custGeom>
              <a:avLst/>
              <a:gdLst>
                <a:gd name="T0" fmla="*/ 170 w 186"/>
                <a:gd name="T1" fmla="*/ 9 h 251"/>
                <a:gd name="T2" fmla="*/ 164 w 186"/>
                <a:gd name="T3" fmla="*/ 33 h 251"/>
                <a:gd name="T4" fmla="*/ 99 w 186"/>
                <a:gd name="T5" fmla="*/ 59 h 251"/>
                <a:gd name="T6" fmla="*/ 34 w 186"/>
                <a:gd name="T7" fmla="*/ 188 h 251"/>
                <a:gd name="T8" fmla="*/ 127 w 186"/>
                <a:gd name="T9" fmla="*/ 218 h 251"/>
                <a:gd name="T10" fmla="*/ 184 w 186"/>
                <a:gd name="T11" fmla="*/ 200 h 251"/>
                <a:gd name="T12" fmla="*/ 130 w 186"/>
                <a:gd name="T13" fmla="*/ 234 h 251"/>
                <a:gd name="T14" fmla="*/ 58 w 186"/>
                <a:gd name="T15" fmla="*/ 250 h 251"/>
                <a:gd name="T16" fmla="*/ 25 w 186"/>
                <a:gd name="T17" fmla="*/ 243 h 251"/>
                <a:gd name="T18" fmla="*/ 58 w 186"/>
                <a:gd name="T19" fmla="*/ 80 h 251"/>
                <a:gd name="T20" fmla="*/ 86 w 186"/>
                <a:gd name="T21" fmla="*/ 43 h 251"/>
                <a:gd name="T22" fmla="*/ 141 w 186"/>
                <a:gd name="T23" fmla="*/ 4 h 251"/>
                <a:gd name="T24" fmla="*/ 170 w 186"/>
                <a:gd name="T25" fmla="*/ 9 h 2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6"/>
                <a:gd name="T40" fmla="*/ 0 h 251"/>
                <a:gd name="T41" fmla="*/ 186 w 186"/>
                <a:gd name="T42" fmla="*/ 251 h 25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6" h="251">
                  <a:moveTo>
                    <a:pt x="170" y="9"/>
                  </a:moveTo>
                  <a:cubicBezTo>
                    <a:pt x="177" y="17"/>
                    <a:pt x="169" y="28"/>
                    <a:pt x="164" y="33"/>
                  </a:cubicBezTo>
                  <a:cubicBezTo>
                    <a:pt x="134" y="28"/>
                    <a:pt x="118" y="41"/>
                    <a:pt x="99" y="59"/>
                  </a:cubicBezTo>
                  <a:cubicBezTo>
                    <a:pt x="78" y="79"/>
                    <a:pt x="33" y="149"/>
                    <a:pt x="34" y="188"/>
                  </a:cubicBezTo>
                  <a:cubicBezTo>
                    <a:pt x="40" y="240"/>
                    <a:pt x="91" y="230"/>
                    <a:pt x="127" y="218"/>
                  </a:cubicBezTo>
                  <a:cubicBezTo>
                    <a:pt x="144" y="212"/>
                    <a:pt x="186" y="175"/>
                    <a:pt x="184" y="200"/>
                  </a:cubicBezTo>
                  <a:cubicBezTo>
                    <a:pt x="182" y="215"/>
                    <a:pt x="151" y="231"/>
                    <a:pt x="130" y="234"/>
                  </a:cubicBezTo>
                  <a:cubicBezTo>
                    <a:pt x="105" y="239"/>
                    <a:pt x="88" y="246"/>
                    <a:pt x="58" y="250"/>
                  </a:cubicBezTo>
                  <a:cubicBezTo>
                    <a:pt x="50" y="251"/>
                    <a:pt x="35" y="246"/>
                    <a:pt x="25" y="243"/>
                  </a:cubicBezTo>
                  <a:cubicBezTo>
                    <a:pt x="0" y="187"/>
                    <a:pt x="32" y="124"/>
                    <a:pt x="58" y="80"/>
                  </a:cubicBezTo>
                  <a:cubicBezTo>
                    <a:pt x="67" y="66"/>
                    <a:pt x="78" y="50"/>
                    <a:pt x="86" y="43"/>
                  </a:cubicBezTo>
                  <a:cubicBezTo>
                    <a:pt x="97" y="30"/>
                    <a:pt x="126" y="5"/>
                    <a:pt x="141" y="4"/>
                  </a:cubicBezTo>
                  <a:cubicBezTo>
                    <a:pt x="151" y="0"/>
                    <a:pt x="161" y="1"/>
                    <a:pt x="170" y="9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111626" y="1781175"/>
              <a:ext cx="531813" cy="768350"/>
            </a:xfrm>
            <a:custGeom>
              <a:avLst/>
              <a:gdLst>
                <a:gd name="T0" fmla="*/ 107 w 142"/>
                <a:gd name="T1" fmla="*/ 5 h 205"/>
                <a:gd name="T2" fmla="*/ 105 w 142"/>
                <a:gd name="T3" fmla="*/ 24 h 205"/>
                <a:gd name="T4" fmla="*/ 59 w 142"/>
                <a:gd name="T5" fmla="*/ 52 h 205"/>
                <a:gd name="T6" fmla="*/ 25 w 142"/>
                <a:gd name="T7" fmla="*/ 159 h 205"/>
                <a:gd name="T8" fmla="*/ 100 w 142"/>
                <a:gd name="T9" fmla="*/ 171 h 205"/>
                <a:gd name="T10" fmla="*/ 142 w 142"/>
                <a:gd name="T11" fmla="*/ 150 h 205"/>
                <a:gd name="T12" fmla="*/ 105 w 142"/>
                <a:gd name="T13" fmla="*/ 182 h 205"/>
                <a:gd name="T14" fmla="*/ 51 w 142"/>
                <a:gd name="T15" fmla="*/ 204 h 205"/>
                <a:gd name="T16" fmla="*/ 26 w 142"/>
                <a:gd name="T17" fmla="*/ 202 h 205"/>
                <a:gd name="T18" fmla="*/ 30 w 142"/>
                <a:gd name="T19" fmla="*/ 74 h 205"/>
                <a:gd name="T20" fmla="*/ 47 w 142"/>
                <a:gd name="T21" fmla="*/ 42 h 205"/>
                <a:gd name="T22" fmla="*/ 84 w 142"/>
                <a:gd name="T23" fmla="*/ 5 h 205"/>
                <a:gd name="T24" fmla="*/ 107 w 142"/>
                <a:gd name="T25" fmla="*/ 5 h 2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2"/>
                <a:gd name="T40" fmla="*/ 0 h 205"/>
                <a:gd name="T41" fmla="*/ 142 w 142"/>
                <a:gd name="T42" fmla="*/ 205 h 20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2" h="205">
                  <a:moveTo>
                    <a:pt x="107" y="5"/>
                  </a:moveTo>
                  <a:cubicBezTo>
                    <a:pt x="114" y="10"/>
                    <a:pt x="109" y="20"/>
                    <a:pt x="105" y="24"/>
                  </a:cubicBezTo>
                  <a:cubicBezTo>
                    <a:pt x="82" y="24"/>
                    <a:pt x="72" y="36"/>
                    <a:pt x="59" y="52"/>
                  </a:cubicBezTo>
                  <a:cubicBezTo>
                    <a:pt x="45" y="70"/>
                    <a:pt x="19" y="129"/>
                    <a:pt x="25" y="159"/>
                  </a:cubicBezTo>
                  <a:cubicBezTo>
                    <a:pt x="36" y="198"/>
                    <a:pt x="74" y="184"/>
                    <a:pt x="100" y="171"/>
                  </a:cubicBezTo>
                  <a:cubicBezTo>
                    <a:pt x="113" y="164"/>
                    <a:pt x="140" y="130"/>
                    <a:pt x="142" y="150"/>
                  </a:cubicBezTo>
                  <a:cubicBezTo>
                    <a:pt x="142" y="161"/>
                    <a:pt x="120" y="178"/>
                    <a:pt x="105" y="182"/>
                  </a:cubicBezTo>
                  <a:cubicBezTo>
                    <a:pt x="86" y="190"/>
                    <a:pt x="74" y="197"/>
                    <a:pt x="51" y="204"/>
                  </a:cubicBezTo>
                  <a:cubicBezTo>
                    <a:pt x="46" y="205"/>
                    <a:pt x="33" y="204"/>
                    <a:pt x="26" y="202"/>
                  </a:cubicBezTo>
                  <a:cubicBezTo>
                    <a:pt x="0" y="163"/>
                    <a:pt x="16" y="111"/>
                    <a:pt x="30" y="74"/>
                  </a:cubicBezTo>
                  <a:cubicBezTo>
                    <a:pt x="35" y="62"/>
                    <a:pt x="42" y="48"/>
                    <a:pt x="47" y="42"/>
                  </a:cubicBezTo>
                  <a:cubicBezTo>
                    <a:pt x="54" y="30"/>
                    <a:pt x="73" y="8"/>
                    <a:pt x="84" y="5"/>
                  </a:cubicBezTo>
                  <a:cubicBezTo>
                    <a:pt x="92" y="1"/>
                    <a:pt x="100" y="0"/>
                    <a:pt x="107" y="5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5"/>
            <p:cNvSpPr>
              <a:spLocks noEditPoints="1"/>
            </p:cNvSpPr>
            <p:nvPr/>
          </p:nvSpPr>
          <p:spPr bwMode="auto">
            <a:xfrm>
              <a:off x="1757363" y="1739900"/>
              <a:ext cx="633413" cy="974725"/>
            </a:xfrm>
            <a:custGeom>
              <a:avLst/>
              <a:gdLst>
                <a:gd name="T0" fmla="*/ 124 w 169"/>
                <a:gd name="T1" fmla="*/ 1 h 260"/>
                <a:gd name="T2" fmla="*/ 141 w 169"/>
                <a:gd name="T3" fmla="*/ 144 h 260"/>
                <a:gd name="T4" fmla="*/ 168 w 169"/>
                <a:gd name="T5" fmla="*/ 151 h 260"/>
                <a:gd name="T6" fmla="*/ 142 w 169"/>
                <a:gd name="T7" fmla="*/ 159 h 260"/>
                <a:gd name="T8" fmla="*/ 157 w 169"/>
                <a:gd name="T9" fmla="*/ 253 h 260"/>
                <a:gd name="T10" fmla="*/ 138 w 169"/>
                <a:gd name="T11" fmla="*/ 217 h 260"/>
                <a:gd name="T12" fmla="*/ 125 w 169"/>
                <a:gd name="T13" fmla="*/ 162 h 260"/>
                <a:gd name="T14" fmla="*/ 55 w 169"/>
                <a:gd name="T15" fmla="*/ 176 h 260"/>
                <a:gd name="T16" fmla="*/ 8 w 169"/>
                <a:gd name="T17" fmla="*/ 238 h 260"/>
                <a:gd name="T18" fmla="*/ 19 w 169"/>
                <a:gd name="T19" fmla="*/ 192 h 260"/>
                <a:gd name="T20" fmla="*/ 0 w 169"/>
                <a:gd name="T21" fmla="*/ 183 h 260"/>
                <a:gd name="T22" fmla="*/ 26 w 169"/>
                <a:gd name="T23" fmla="*/ 164 h 260"/>
                <a:gd name="T24" fmla="*/ 90 w 169"/>
                <a:gd name="T25" fmla="*/ 1 h 260"/>
                <a:gd name="T26" fmla="*/ 99 w 169"/>
                <a:gd name="T27" fmla="*/ 9 h 260"/>
                <a:gd name="T28" fmla="*/ 124 w 169"/>
                <a:gd name="T29" fmla="*/ 1 h 260"/>
                <a:gd name="T30" fmla="*/ 64 w 169"/>
                <a:gd name="T31" fmla="*/ 155 h 260"/>
                <a:gd name="T32" fmla="*/ 124 w 169"/>
                <a:gd name="T33" fmla="*/ 145 h 260"/>
                <a:gd name="T34" fmla="*/ 111 w 169"/>
                <a:gd name="T35" fmla="*/ 37 h 260"/>
                <a:gd name="T36" fmla="*/ 106 w 169"/>
                <a:gd name="T37" fmla="*/ 34 h 260"/>
                <a:gd name="T38" fmla="*/ 64 w 169"/>
                <a:gd name="T39" fmla="*/ 155 h 260"/>
                <a:gd name="T40" fmla="*/ 46 w 169"/>
                <a:gd name="T41" fmla="*/ 163 h 260"/>
                <a:gd name="T42" fmla="*/ 83 w 169"/>
                <a:gd name="T43" fmla="*/ 47 h 260"/>
                <a:gd name="T44" fmla="*/ 46 w 169"/>
                <a:gd name="T45" fmla="*/ 163 h 2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9"/>
                <a:gd name="T70" fmla="*/ 0 h 260"/>
                <a:gd name="T71" fmla="*/ 169 w 169"/>
                <a:gd name="T72" fmla="*/ 260 h 2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9" h="260">
                  <a:moveTo>
                    <a:pt x="124" y="1"/>
                  </a:moveTo>
                  <a:cubicBezTo>
                    <a:pt x="133" y="46"/>
                    <a:pt x="138" y="95"/>
                    <a:pt x="141" y="144"/>
                  </a:cubicBezTo>
                  <a:cubicBezTo>
                    <a:pt x="149" y="142"/>
                    <a:pt x="169" y="137"/>
                    <a:pt x="168" y="151"/>
                  </a:cubicBezTo>
                  <a:cubicBezTo>
                    <a:pt x="167" y="163"/>
                    <a:pt x="155" y="160"/>
                    <a:pt x="142" y="159"/>
                  </a:cubicBezTo>
                  <a:cubicBezTo>
                    <a:pt x="139" y="195"/>
                    <a:pt x="169" y="229"/>
                    <a:pt x="157" y="253"/>
                  </a:cubicBezTo>
                  <a:cubicBezTo>
                    <a:pt x="135" y="251"/>
                    <a:pt x="141" y="239"/>
                    <a:pt x="138" y="217"/>
                  </a:cubicBezTo>
                  <a:cubicBezTo>
                    <a:pt x="134" y="197"/>
                    <a:pt x="126" y="184"/>
                    <a:pt x="125" y="162"/>
                  </a:cubicBezTo>
                  <a:cubicBezTo>
                    <a:pt x="102" y="168"/>
                    <a:pt x="73" y="167"/>
                    <a:pt x="55" y="176"/>
                  </a:cubicBezTo>
                  <a:cubicBezTo>
                    <a:pt x="50" y="205"/>
                    <a:pt x="45" y="260"/>
                    <a:pt x="8" y="238"/>
                  </a:cubicBezTo>
                  <a:cubicBezTo>
                    <a:pt x="13" y="226"/>
                    <a:pt x="15" y="207"/>
                    <a:pt x="19" y="192"/>
                  </a:cubicBezTo>
                  <a:cubicBezTo>
                    <a:pt x="14" y="190"/>
                    <a:pt x="1" y="193"/>
                    <a:pt x="0" y="183"/>
                  </a:cubicBezTo>
                  <a:cubicBezTo>
                    <a:pt x="1" y="169"/>
                    <a:pt x="11" y="165"/>
                    <a:pt x="26" y="164"/>
                  </a:cubicBezTo>
                  <a:cubicBezTo>
                    <a:pt x="48" y="114"/>
                    <a:pt x="58" y="47"/>
                    <a:pt x="90" y="1"/>
                  </a:cubicBezTo>
                  <a:cubicBezTo>
                    <a:pt x="97" y="1"/>
                    <a:pt x="94" y="8"/>
                    <a:pt x="99" y="9"/>
                  </a:cubicBezTo>
                  <a:cubicBezTo>
                    <a:pt x="104" y="2"/>
                    <a:pt x="109" y="0"/>
                    <a:pt x="124" y="1"/>
                  </a:cubicBezTo>
                  <a:close/>
                  <a:moveTo>
                    <a:pt x="64" y="155"/>
                  </a:moveTo>
                  <a:cubicBezTo>
                    <a:pt x="87" y="152"/>
                    <a:pt x="106" y="149"/>
                    <a:pt x="124" y="145"/>
                  </a:cubicBezTo>
                  <a:cubicBezTo>
                    <a:pt x="128" y="104"/>
                    <a:pt x="121" y="69"/>
                    <a:pt x="111" y="37"/>
                  </a:cubicBezTo>
                  <a:cubicBezTo>
                    <a:pt x="111" y="34"/>
                    <a:pt x="109" y="34"/>
                    <a:pt x="106" y="34"/>
                  </a:cubicBezTo>
                  <a:cubicBezTo>
                    <a:pt x="95" y="77"/>
                    <a:pt x="78" y="112"/>
                    <a:pt x="64" y="155"/>
                  </a:cubicBezTo>
                  <a:close/>
                  <a:moveTo>
                    <a:pt x="46" y="163"/>
                  </a:moveTo>
                  <a:cubicBezTo>
                    <a:pt x="59" y="125"/>
                    <a:pt x="80" y="83"/>
                    <a:pt x="83" y="47"/>
                  </a:cubicBezTo>
                  <a:cubicBezTo>
                    <a:pt x="70" y="82"/>
                    <a:pt x="52" y="124"/>
                    <a:pt x="46" y="163"/>
                  </a:cubicBezTo>
                  <a:close/>
                </a:path>
              </a:pathLst>
            </a:custGeom>
            <a:solidFill>
              <a:srgbClr val="08CFED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Freeform 35"/>
          <p:cNvSpPr>
            <a:spLocks noEditPoints="1"/>
          </p:cNvSpPr>
          <p:nvPr/>
        </p:nvSpPr>
        <p:spPr bwMode="auto">
          <a:xfrm>
            <a:off x="7803373" y="4934723"/>
            <a:ext cx="440557" cy="678305"/>
          </a:xfrm>
          <a:custGeom>
            <a:avLst/>
            <a:gdLst>
              <a:gd name="T0" fmla="*/ 124 w 169"/>
              <a:gd name="T1" fmla="*/ 1 h 260"/>
              <a:gd name="T2" fmla="*/ 141 w 169"/>
              <a:gd name="T3" fmla="*/ 144 h 260"/>
              <a:gd name="T4" fmla="*/ 168 w 169"/>
              <a:gd name="T5" fmla="*/ 151 h 260"/>
              <a:gd name="T6" fmla="*/ 142 w 169"/>
              <a:gd name="T7" fmla="*/ 159 h 260"/>
              <a:gd name="T8" fmla="*/ 157 w 169"/>
              <a:gd name="T9" fmla="*/ 253 h 260"/>
              <a:gd name="T10" fmla="*/ 138 w 169"/>
              <a:gd name="T11" fmla="*/ 217 h 260"/>
              <a:gd name="T12" fmla="*/ 125 w 169"/>
              <a:gd name="T13" fmla="*/ 162 h 260"/>
              <a:gd name="T14" fmla="*/ 55 w 169"/>
              <a:gd name="T15" fmla="*/ 176 h 260"/>
              <a:gd name="T16" fmla="*/ 8 w 169"/>
              <a:gd name="T17" fmla="*/ 238 h 260"/>
              <a:gd name="T18" fmla="*/ 19 w 169"/>
              <a:gd name="T19" fmla="*/ 192 h 260"/>
              <a:gd name="T20" fmla="*/ 0 w 169"/>
              <a:gd name="T21" fmla="*/ 183 h 260"/>
              <a:gd name="T22" fmla="*/ 26 w 169"/>
              <a:gd name="T23" fmla="*/ 164 h 260"/>
              <a:gd name="T24" fmla="*/ 90 w 169"/>
              <a:gd name="T25" fmla="*/ 1 h 260"/>
              <a:gd name="T26" fmla="*/ 99 w 169"/>
              <a:gd name="T27" fmla="*/ 9 h 260"/>
              <a:gd name="T28" fmla="*/ 124 w 169"/>
              <a:gd name="T29" fmla="*/ 1 h 260"/>
              <a:gd name="T30" fmla="*/ 64 w 169"/>
              <a:gd name="T31" fmla="*/ 155 h 260"/>
              <a:gd name="T32" fmla="*/ 124 w 169"/>
              <a:gd name="T33" fmla="*/ 145 h 260"/>
              <a:gd name="T34" fmla="*/ 111 w 169"/>
              <a:gd name="T35" fmla="*/ 37 h 260"/>
              <a:gd name="T36" fmla="*/ 106 w 169"/>
              <a:gd name="T37" fmla="*/ 34 h 260"/>
              <a:gd name="T38" fmla="*/ 64 w 169"/>
              <a:gd name="T39" fmla="*/ 155 h 260"/>
              <a:gd name="T40" fmla="*/ 46 w 169"/>
              <a:gd name="T41" fmla="*/ 163 h 260"/>
              <a:gd name="T42" fmla="*/ 83 w 169"/>
              <a:gd name="T43" fmla="*/ 47 h 260"/>
              <a:gd name="T44" fmla="*/ 46 w 169"/>
              <a:gd name="T45" fmla="*/ 163 h 2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69"/>
              <a:gd name="T70" fmla="*/ 0 h 260"/>
              <a:gd name="T71" fmla="*/ 169 w 169"/>
              <a:gd name="T72" fmla="*/ 260 h 2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69" h="260">
                <a:moveTo>
                  <a:pt x="124" y="1"/>
                </a:moveTo>
                <a:cubicBezTo>
                  <a:pt x="133" y="46"/>
                  <a:pt x="138" y="95"/>
                  <a:pt x="141" y="144"/>
                </a:cubicBezTo>
                <a:cubicBezTo>
                  <a:pt x="149" y="142"/>
                  <a:pt x="169" y="137"/>
                  <a:pt x="168" y="151"/>
                </a:cubicBezTo>
                <a:cubicBezTo>
                  <a:pt x="167" y="163"/>
                  <a:pt x="155" y="160"/>
                  <a:pt x="142" y="159"/>
                </a:cubicBezTo>
                <a:cubicBezTo>
                  <a:pt x="139" y="195"/>
                  <a:pt x="169" y="229"/>
                  <a:pt x="157" y="253"/>
                </a:cubicBezTo>
                <a:cubicBezTo>
                  <a:pt x="135" y="251"/>
                  <a:pt x="141" y="239"/>
                  <a:pt x="138" y="217"/>
                </a:cubicBezTo>
                <a:cubicBezTo>
                  <a:pt x="134" y="197"/>
                  <a:pt x="126" y="184"/>
                  <a:pt x="125" y="162"/>
                </a:cubicBezTo>
                <a:cubicBezTo>
                  <a:pt x="102" y="168"/>
                  <a:pt x="73" y="167"/>
                  <a:pt x="55" y="176"/>
                </a:cubicBezTo>
                <a:cubicBezTo>
                  <a:pt x="50" y="205"/>
                  <a:pt x="45" y="260"/>
                  <a:pt x="8" y="238"/>
                </a:cubicBezTo>
                <a:cubicBezTo>
                  <a:pt x="13" y="226"/>
                  <a:pt x="15" y="207"/>
                  <a:pt x="19" y="192"/>
                </a:cubicBezTo>
                <a:cubicBezTo>
                  <a:pt x="14" y="190"/>
                  <a:pt x="1" y="193"/>
                  <a:pt x="0" y="183"/>
                </a:cubicBezTo>
                <a:cubicBezTo>
                  <a:pt x="1" y="169"/>
                  <a:pt x="11" y="165"/>
                  <a:pt x="26" y="164"/>
                </a:cubicBezTo>
                <a:cubicBezTo>
                  <a:pt x="48" y="114"/>
                  <a:pt x="58" y="47"/>
                  <a:pt x="90" y="1"/>
                </a:cubicBezTo>
                <a:cubicBezTo>
                  <a:pt x="97" y="1"/>
                  <a:pt x="94" y="8"/>
                  <a:pt x="99" y="9"/>
                </a:cubicBezTo>
                <a:cubicBezTo>
                  <a:pt x="104" y="2"/>
                  <a:pt x="109" y="0"/>
                  <a:pt x="124" y="1"/>
                </a:cubicBezTo>
                <a:close/>
                <a:moveTo>
                  <a:pt x="64" y="155"/>
                </a:moveTo>
                <a:cubicBezTo>
                  <a:pt x="87" y="152"/>
                  <a:pt x="106" y="149"/>
                  <a:pt x="124" y="145"/>
                </a:cubicBezTo>
                <a:cubicBezTo>
                  <a:pt x="128" y="104"/>
                  <a:pt x="121" y="69"/>
                  <a:pt x="111" y="37"/>
                </a:cubicBezTo>
                <a:cubicBezTo>
                  <a:pt x="111" y="34"/>
                  <a:pt x="109" y="34"/>
                  <a:pt x="106" y="34"/>
                </a:cubicBezTo>
                <a:cubicBezTo>
                  <a:pt x="95" y="77"/>
                  <a:pt x="78" y="112"/>
                  <a:pt x="64" y="155"/>
                </a:cubicBezTo>
                <a:close/>
                <a:moveTo>
                  <a:pt x="46" y="163"/>
                </a:moveTo>
                <a:cubicBezTo>
                  <a:pt x="59" y="125"/>
                  <a:pt x="80" y="83"/>
                  <a:pt x="83" y="47"/>
                </a:cubicBezTo>
                <a:cubicBezTo>
                  <a:pt x="70" y="82"/>
                  <a:pt x="52" y="124"/>
                  <a:pt x="46" y="163"/>
                </a:cubicBezTo>
                <a:close/>
              </a:path>
            </a:pathLst>
          </a:custGeom>
          <a:solidFill>
            <a:srgbClr val="08CFED"/>
          </a:solidFill>
          <a:extLst>
            <a:ext uri="{53640926-AAD7-44d8-BBD7-CCE9431645EC}">
              <a14:shadowObscured xmlns:a14="http://schemas.microsoft.com/office/drawing/2010/main" xmlns="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4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Levantando</a:t>
            </a:r>
            <a:r>
              <a:rPr lang="en-US" sz="4000" dirty="0" smtClean="0"/>
              <a:t> un </a:t>
            </a:r>
            <a:r>
              <a:rPr lang="en-US" sz="4000" dirty="0" err="1" smtClean="0"/>
              <a:t>equipo</a:t>
            </a:r>
            <a:r>
              <a:rPr lang="en-US" sz="4000" dirty="0" smtClean="0"/>
              <a:t> de </a:t>
            </a:r>
            <a:r>
              <a:rPr lang="en-US" sz="4000" dirty="0" err="1" smtClean="0"/>
              <a:t>apoyo</a:t>
            </a:r>
            <a:r>
              <a:rPr lang="en-US" sz="4000" dirty="0" smtClean="0"/>
              <a:t> !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85471"/>
            <a:ext cx="8001000" cy="4114800"/>
          </a:xfrm>
        </p:spPr>
        <p:txBody>
          <a:bodyPr/>
          <a:lstStyle/>
          <a:p>
            <a:r>
              <a:rPr lang="en-US" dirty="0" err="1" smtClean="0"/>
              <a:t>Compartiendo</a:t>
            </a:r>
            <a:r>
              <a:rPr lang="en-US" dirty="0" smtClean="0"/>
              <a:t> con </a:t>
            </a:r>
            <a:r>
              <a:rPr lang="en-US" dirty="0" err="1" smtClean="0"/>
              <a:t>otros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visión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Entendiendo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aporte</a:t>
            </a:r>
            <a:r>
              <a:rPr lang="en-US" dirty="0" smtClean="0"/>
              <a:t> </a:t>
            </a:r>
            <a:r>
              <a:rPr lang="en-US" dirty="0" err="1" smtClean="0"/>
              <a:t>cuenta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Siendo</a:t>
            </a:r>
            <a:r>
              <a:rPr lang="en-US" dirty="0" smtClean="0"/>
              <a:t> </a:t>
            </a:r>
            <a:r>
              <a:rPr lang="en-US" dirty="0" err="1" smtClean="0"/>
              <a:t>conciso</a:t>
            </a:r>
            <a:r>
              <a:rPr lang="en-US" dirty="0" smtClean="0"/>
              <a:t> </a:t>
            </a:r>
            <a:r>
              <a:rPr lang="en-US" dirty="0" err="1" smtClean="0"/>
              <a:t>acerca</a:t>
            </a:r>
            <a:r>
              <a:rPr lang="en-US" dirty="0" smtClean="0"/>
              <a:t> de </a:t>
            </a:r>
            <a:r>
              <a:rPr lang="en-US" dirty="0" err="1" smtClean="0"/>
              <a:t>qué</a:t>
            </a:r>
            <a:r>
              <a:rPr lang="en-US" dirty="0" smtClean="0"/>
              <a:t> vas a </a:t>
            </a:r>
            <a:r>
              <a:rPr lang="en-US" dirty="0" err="1" smtClean="0"/>
              <a:t>hacer</a:t>
            </a:r>
            <a:r>
              <a:rPr lang="en-US" dirty="0" smtClean="0"/>
              <a:t> y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ellos</a:t>
            </a:r>
            <a:r>
              <a:rPr lang="en-US" dirty="0" smtClean="0"/>
              <a:t>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parte.</a:t>
            </a:r>
          </a:p>
          <a:p>
            <a:r>
              <a:rPr lang="en-US" dirty="0" err="1" smtClean="0"/>
              <a:t>Levantando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red de </a:t>
            </a:r>
            <a:r>
              <a:rPr lang="en-US" dirty="0" err="1" smtClean="0"/>
              <a:t>oración</a:t>
            </a:r>
            <a:r>
              <a:rPr lang="en-US" dirty="0" smtClean="0"/>
              <a:t>.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misionero</a:t>
            </a:r>
            <a:r>
              <a:rPr lang="en-US" dirty="0" smtClean="0"/>
              <a:t> </a:t>
            </a:r>
            <a:r>
              <a:rPr lang="en-US" dirty="0" err="1" smtClean="0"/>
              <a:t>preparado</a:t>
            </a:r>
            <a:r>
              <a:rPr lang="en-US" dirty="0" smtClean="0"/>
              <a:t> anima a </a:t>
            </a:r>
            <a:r>
              <a:rPr lang="en-US" dirty="0" err="1" smtClean="0"/>
              <a:t>otros</a:t>
            </a:r>
            <a:r>
              <a:rPr lang="en-US" dirty="0" smtClean="0"/>
              <a:t> </a:t>
            </a:r>
            <a:r>
              <a:rPr lang="en-US" dirty="0" err="1" smtClean="0"/>
              <a:t>también</a:t>
            </a:r>
            <a:r>
              <a:rPr lang="en-US" dirty="0" smtClean="0"/>
              <a:t> a </a:t>
            </a:r>
            <a:r>
              <a:rPr lang="en-US" dirty="0" err="1" smtClean="0"/>
              <a:t>ir.</a:t>
            </a:r>
            <a:endParaRPr lang="en-US" dirty="0" smtClean="0"/>
          </a:p>
          <a:p>
            <a:r>
              <a:rPr lang="en-US" dirty="0" smtClean="0"/>
              <a:t>Un </a:t>
            </a:r>
            <a:r>
              <a:rPr lang="en-US" dirty="0" err="1" smtClean="0"/>
              <a:t>equipo</a:t>
            </a:r>
            <a:r>
              <a:rPr lang="en-US" dirty="0" smtClean="0"/>
              <a:t> de </a:t>
            </a:r>
            <a:r>
              <a:rPr lang="en-US" dirty="0" err="1" smtClean="0"/>
              <a:t>colaboradores</a:t>
            </a:r>
            <a:r>
              <a:rPr lang="en-US" dirty="0" smtClean="0"/>
              <a:t> 3Juan 6,7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67" t="52222" r="833" b="8888"/>
          <a:stretch>
            <a:fillRect/>
          </a:stretch>
        </p:blipFill>
        <p:spPr bwMode="auto">
          <a:xfrm rot="20767133">
            <a:off x="5301276" y="5346168"/>
            <a:ext cx="4227339" cy="148889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01198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8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8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xmlns:p14="http://schemas.microsoft.com/office/powerpoint/2010/main"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8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800" fill="hold"/>
                                            <p:tgtEl>
                                              <p:spTgt spid="4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358588" y="4591050"/>
            <a:ext cx="4910138" cy="1143000"/>
          </a:xfrm>
        </p:spPr>
        <p:txBody>
          <a:bodyPr/>
          <a:lstStyle/>
          <a:p>
            <a:r>
              <a:rPr lang="en-US" dirty="0" smtClean="0"/>
              <a:t>Amigos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apoyan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889625" y="4581525"/>
            <a:ext cx="3254375" cy="1735138"/>
          </a:xfrm>
        </p:spPr>
        <p:txBody>
          <a:bodyPr/>
          <a:lstStyle/>
          <a:p>
            <a:r>
              <a:rPr lang="en-US" dirty="0" smtClean="0"/>
              <a:t>Cultivar Amistad</a:t>
            </a:r>
          </a:p>
          <a:p>
            <a:r>
              <a:rPr lang="en-US" dirty="0" err="1" smtClean="0"/>
              <a:t>Actitud</a:t>
            </a:r>
            <a:r>
              <a:rPr lang="en-US" dirty="0" smtClean="0"/>
              <a:t> </a:t>
            </a:r>
            <a:r>
              <a:rPr lang="en-US" dirty="0" err="1" smtClean="0"/>
              <a:t>Amigable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957"/>
          <a:stretch/>
        </p:blipFill>
        <p:spPr bwMode="auto">
          <a:xfrm>
            <a:off x="2574014" y="-102767"/>
            <a:ext cx="4290079" cy="7584155"/>
          </a:xfrm>
          <a:prstGeom prst="rect">
            <a:avLst/>
          </a:prstGeom>
          <a:effectLst>
            <a:outerShdw dist="12700" dir="5400000" algn="ctr" rotWithShape="0">
              <a:srgbClr val="000000"/>
            </a:outerShdw>
            <a:softEdge rad="0"/>
          </a:effectLst>
          <a:extLst>
            <a:ext uri="{53640926-AAD7-44d8-BBD7-CCE9431645EC}">
              <a14:shadowObscured xmlns:a14="http://schemas.microsoft.com/office/drawing/2010/main" xmlns="" val="1"/>
            </a:ext>
          </a:extLst>
        </p:spPr>
      </p:pic>
      <p:sp>
        <p:nvSpPr>
          <p:cNvPr id="6" name="TextBox 5"/>
          <p:cNvSpPr txBox="1"/>
          <p:nvPr/>
        </p:nvSpPr>
        <p:spPr>
          <a:xfrm rot="21430752">
            <a:off x="3586755" y="1254223"/>
            <a:ext cx="24821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LEY DE COMUNICACIÓN</a:t>
            </a:r>
            <a:b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“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uno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a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uno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es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lo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mejor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si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quieres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que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alguien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te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ayude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, la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mejor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manera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es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que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vayas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a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ellos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y les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hables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personalmente</a:t>
            </a:r>
            <a:r>
              <a:rPr lang="en-US" sz="1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” </a:t>
            </a:r>
            <a:endParaRPr lang="en-US" sz="14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541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3" r="-2"/>
          <a:stretch/>
        </p:blipFill>
        <p:spPr bwMode="auto">
          <a:xfrm>
            <a:off x="-171937" y="2106579"/>
            <a:ext cx="9315938" cy="4751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1447" y="257923"/>
            <a:ext cx="5972735" cy="1143000"/>
          </a:xfrm>
        </p:spPr>
        <p:txBody>
          <a:bodyPr/>
          <a:lstStyle/>
          <a:p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comenzar</a:t>
            </a:r>
            <a:r>
              <a:rPr lang="en-US" dirty="0" smtClean="0"/>
              <a:t>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189" y="1865492"/>
            <a:ext cx="6976770" cy="3708600"/>
          </a:xfrm>
        </p:spPr>
        <p:txBody>
          <a:bodyPr>
            <a:noAutofit/>
          </a:bodyPr>
          <a:lstStyle/>
          <a:p>
            <a:r>
              <a:rPr lang="en-US" sz="2000" dirty="0" smtClean="0"/>
              <a:t>Resume </a:t>
            </a:r>
            <a:r>
              <a:rPr lang="en-US" sz="2000" dirty="0" err="1" smtClean="0"/>
              <a:t>tu</a:t>
            </a:r>
            <a:r>
              <a:rPr lang="en-US" sz="2000" dirty="0" smtClean="0"/>
              <a:t> </a:t>
            </a:r>
            <a:r>
              <a:rPr lang="en-US" sz="2000" dirty="0" err="1" smtClean="0"/>
              <a:t>llamado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Desarrolla</a:t>
            </a:r>
            <a:r>
              <a:rPr lang="en-US" sz="2000" dirty="0" smtClean="0"/>
              <a:t> </a:t>
            </a:r>
            <a:r>
              <a:rPr lang="en-US" sz="2000" dirty="0" err="1" smtClean="0"/>
              <a:t>tu</a:t>
            </a:r>
            <a:r>
              <a:rPr lang="en-US" sz="2000" dirty="0" smtClean="0"/>
              <a:t> </a:t>
            </a:r>
            <a:r>
              <a:rPr lang="en-US" sz="2000" dirty="0" err="1" smtClean="0"/>
              <a:t>presupuesto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Ora</a:t>
            </a:r>
            <a:endParaRPr lang="en-US" sz="2000" dirty="0" smtClean="0"/>
          </a:p>
          <a:p>
            <a:r>
              <a:rPr lang="en-US" sz="2000" dirty="0" err="1" smtClean="0"/>
              <a:t>Haz</a:t>
            </a:r>
            <a:r>
              <a:rPr lang="en-US" sz="2000" dirty="0" smtClean="0"/>
              <a:t>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lista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Procesa</a:t>
            </a:r>
            <a:r>
              <a:rPr lang="en-US" sz="2000" dirty="0" smtClean="0"/>
              <a:t> la </a:t>
            </a:r>
            <a:r>
              <a:rPr lang="en-US" sz="2000" dirty="0" err="1" smtClean="0"/>
              <a:t>lista</a:t>
            </a:r>
            <a:r>
              <a:rPr lang="en-US" sz="2000" dirty="0" smtClean="0"/>
              <a:t> en </a:t>
            </a:r>
            <a:r>
              <a:rPr lang="en-US" sz="2000" dirty="0" err="1" smtClean="0"/>
              <a:t>una</a:t>
            </a:r>
            <a:r>
              <a:rPr lang="en-US" sz="2000" dirty="0" smtClean="0"/>
              <a:t> base de </a:t>
            </a:r>
            <a:r>
              <a:rPr lang="en-US" sz="2000" dirty="0" err="1" smtClean="0"/>
              <a:t>datos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Elabora</a:t>
            </a:r>
            <a:r>
              <a:rPr lang="en-US" sz="2000" dirty="0" smtClean="0"/>
              <a:t> los </a:t>
            </a:r>
            <a:r>
              <a:rPr lang="en-US" sz="2000" dirty="0" err="1" smtClean="0"/>
              <a:t>materiales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Procesa</a:t>
            </a:r>
            <a:r>
              <a:rPr lang="en-US" sz="2000" dirty="0" smtClean="0"/>
              <a:t> la </a:t>
            </a:r>
            <a:r>
              <a:rPr lang="en-US" sz="2000" dirty="0" err="1" smtClean="0"/>
              <a:t>lista</a:t>
            </a:r>
            <a:r>
              <a:rPr lang="en-US" sz="2000" dirty="0" smtClean="0"/>
              <a:t> </a:t>
            </a:r>
            <a:r>
              <a:rPr lang="en-US" sz="2000" dirty="0" err="1" smtClean="0"/>
              <a:t>Quiénes</a:t>
            </a:r>
            <a:r>
              <a:rPr lang="en-US" sz="2000" dirty="0" smtClean="0"/>
              <a:t> en </a:t>
            </a:r>
            <a:r>
              <a:rPr lang="en-US" sz="2000" dirty="0" err="1" smtClean="0"/>
              <a:t>oración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r>
              <a:rPr lang="en-US" sz="2000" dirty="0" smtClean="0"/>
              <a:t>y </a:t>
            </a:r>
            <a:r>
              <a:rPr lang="en-US" sz="2000" dirty="0" err="1" smtClean="0"/>
              <a:t>quiénes</a:t>
            </a:r>
            <a:r>
              <a:rPr lang="en-US" sz="2000" dirty="0" smtClean="0"/>
              <a:t> en </a:t>
            </a:r>
            <a:r>
              <a:rPr lang="en-US" sz="2000" dirty="0" err="1" smtClean="0"/>
              <a:t>apoyo</a:t>
            </a:r>
            <a:r>
              <a:rPr lang="en-US" sz="2000" dirty="0" smtClean="0"/>
              <a:t> </a:t>
            </a:r>
            <a:r>
              <a:rPr lang="en-US" sz="2000" dirty="0" err="1" smtClean="0"/>
              <a:t>financiero</a:t>
            </a:r>
            <a:r>
              <a:rPr lang="en-US" sz="2000" dirty="0" smtClean="0"/>
              <a:t>, o </a:t>
            </a:r>
            <a:r>
              <a:rPr lang="en-US" sz="2000" dirty="0" err="1" smtClean="0"/>
              <a:t>quiénes</a:t>
            </a:r>
            <a:r>
              <a:rPr lang="en-US" sz="2000" dirty="0" smtClean="0"/>
              <a:t> en ambos. </a:t>
            </a:r>
          </a:p>
          <a:p>
            <a:r>
              <a:rPr lang="en-US" sz="2000" dirty="0" err="1" smtClean="0"/>
              <a:t>Agradece</a:t>
            </a:r>
            <a:r>
              <a:rPr lang="en-US" sz="2000" dirty="0" smtClean="0"/>
              <a:t> e </a:t>
            </a:r>
            <a:r>
              <a:rPr lang="en-US" sz="2000" dirty="0" err="1" smtClean="0"/>
              <a:t>Informa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8728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66235" y="2838825"/>
            <a:ext cx="5644963" cy="5160588"/>
            <a:chOff x="-2146300" y="717550"/>
            <a:chExt cx="5403850" cy="4854575"/>
          </a:xfrm>
        </p:grpSpPr>
        <p:sp>
          <p:nvSpPr>
            <p:cNvPr id="5" name="Rectangle 4"/>
            <p:cNvSpPr/>
            <p:nvPr/>
          </p:nvSpPr>
          <p:spPr>
            <a:xfrm>
              <a:off x="590550" y="3133725"/>
              <a:ext cx="2667000" cy="2438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-2146300" y="717550"/>
              <a:ext cx="4064000" cy="3689350"/>
            </a:xfrm>
            <a:custGeom>
              <a:avLst/>
              <a:gdLst/>
              <a:ahLst/>
              <a:cxnLst/>
              <a:rect l="l" t="t" r="r" b="b"/>
              <a:pathLst>
                <a:path w="4064000" h="3689350">
                  <a:moveTo>
                    <a:pt x="3597645" y="3147246"/>
                  </a:moveTo>
                  <a:cubicBezTo>
                    <a:pt x="3598115" y="3144400"/>
                    <a:pt x="3610826" y="3165139"/>
                    <a:pt x="3599123" y="3152006"/>
                  </a:cubicBezTo>
                  <a:close/>
                  <a:moveTo>
                    <a:pt x="1683822" y="1644655"/>
                  </a:moveTo>
                  <a:lnTo>
                    <a:pt x="1522672" y="1648461"/>
                  </a:lnTo>
                  <a:cubicBezTo>
                    <a:pt x="1502023" y="1649312"/>
                    <a:pt x="1498921" y="1654121"/>
                    <a:pt x="1479437" y="1656072"/>
                  </a:cubicBezTo>
                  <a:cubicBezTo>
                    <a:pt x="1443226" y="1659699"/>
                    <a:pt x="1354976" y="1664740"/>
                    <a:pt x="1314357" y="1671294"/>
                  </a:cubicBezTo>
                  <a:cubicBezTo>
                    <a:pt x="1255532" y="1680785"/>
                    <a:pt x="1329008" y="1669111"/>
                    <a:pt x="1263260" y="1678904"/>
                  </a:cubicBezTo>
                  <a:cubicBezTo>
                    <a:pt x="1255383" y="1680077"/>
                    <a:pt x="1247592" y="1681808"/>
                    <a:pt x="1239677" y="1682709"/>
                  </a:cubicBezTo>
                  <a:cubicBezTo>
                    <a:pt x="1225305" y="1684347"/>
                    <a:pt x="1210854" y="1685246"/>
                    <a:pt x="1196442" y="1686515"/>
                  </a:cubicBezTo>
                  <a:cubicBezTo>
                    <a:pt x="1189891" y="1687783"/>
                    <a:pt x="1183235" y="1688618"/>
                    <a:pt x="1176789" y="1690320"/>
                  </a:cubicBezTo>
                  <a:cubicBezTo>
                    <a:pt x="1168796" y="1692431"/>
                    <a:pt x="1153206" y="1697931"/>
                    <a:pt x="1153206" y="1697931"/>
                  </a:cubicBezTo>
                  <a:cubicBezTo>
                    <a:pt x="1140407" y="1706193"/>
                    <a:pt x="1141183" y="1702606"/>
                    <a:pt x="1138126" y="1715187"/>
                  </a:cubicBezTo>
                  <a:cubicBezTo>
                    <a:pt x="1137498" y="1715678"/>
                    <a:pt x="1137381" y="1716616"/>
                    <a:pt x="1137485" y="1716959"/>
                  </a:cubicBezTo>
                  <a:cubicBezTo>
                    <a:pt x="1137650" y="1716318"/>
                    <a:pt x="1137806" y="1715713"/>
                    <a:pt x="1138126" y="1715187"/>
                  </a:cubicBezTo>
                  <a:lnTo>
                    <a:pt x="1141415" y="1716959"/>
                  </a:lnTo>
                  <a:cubicBezTo>
                    <a:pt x="1145346" y="1723302"/>
                    <a:pt x="1154929" y="1742137"/>
                    <a:pt x="1161067" y="1755013"/>
                  </a:cubicBezTo>
                  <a:cubicBezTo>
                    <a:pt x="1166547" y="1766507"/>
                    <a:pt x="1162638" y="1767950"/>
                    <a:pt x="1172859" y="1777846"/>
                  </a:cubicBezTo>
                  <a:cubicBezTo>
                    <a:pt x="1176199" y="1781079"/>
                    <a:pt x="1180720" y="1782920"/>
                    <a:pt x="1184650" y="1785457"/>
                  </a:cubicBezTo>
                  <a:lnTo>
                    <a:pt x="1192880" y="1797706"/>
                  </a:lnTo>
                  <a:cubicBezTo>
                    <a:pt x="1195214" y="1801392"/>
                    <a:pt x="1184649" y="1785454"/>
                    <a:pt x="1204303" y="1804483"/>
                  </a:cubicBezTo>
                  <a:lnTo>
                    <a:pt x="1214007" y="1815306"/>
                  </a:lnTo>
                  <a:cubicBezTo>
                    <a:pt x="1215850" y="1819468"/>
                    <a:pt x="1200371" y="1808288"/>
                    <a:pt x="1223955" y="1823511"/>
                  </a:cubicBezTo>
                  <a:cubicBezTo>
                    <a:pt x="1226576" y="1827316"/>
                    <a:pt x="1228476" y="1831693"/>
                    <a:pt x="1231816" y="1834927"/>
                  </a:cubicBezTo>
                  <a:cubicBezTo>
                    <a:pt x="1235157" y="1838161"/>
                    <a:pt x="1240657" y="1838966"/>
                    <a:pt x="1243608" y="1842538"/>
                  </a:cubicBezTo>
                  <a:lnTo>
                    <a:pt x="1248879" y="1851532"/>
                  </a:lnTo>
                  <a:cubicBezTo>
                    <a:pt x="1249414" y="1856462"/>
                    <a:pt x="1240034" y="1851533"/>
                    <a:pt x="1259330" y="1857759"/>
                  </a:cubicBezTo>
                  <a:cubicBezTo>
                    <a:pt x="1260640" y="1861565"/>
                    <a:pt x="1260672" y="1866044"/>
                    <a:pt x="1263260" y="1869176"/>
                  </a:cubicBezTo>
                  <a:cubicBezTo>
                    <a:pt x="1266211" y="1872748"/>
                    <a:pt x="1271423" y="1873859"/>
                    <a:pt x="1275052" y="1876787"/>
                  </a:cubicBezTo>
                  <a:lnTo>
                    <a:pt x="1287387" y="1887404"/>
                  </a:lnTo>
                  <a:cubicBezTo>
                    <a:pt x="1291414" y="1891760"/>
                    <a:pt x="1276677" y="1881641"/>
                    <a:pt x="1298635" y="1895814"/>
                  </a:cubicBezTo>
                  <a:lnTo>
                    <a:pt x="1306393" y="1907219"/>
                  </a:lnTo>
                  <a:cubicBezTo>
                    <a:pt x="1308754" y="1910760"/>
                    <a:pt x="1299372" y="1896671"/>
                    <a:pt x="1318287" y="1918646"/>
                  </a:cubicBezTo>
                  <a:lnTo>
                    <a:pt x="1325227" y="1927685"/>
                  </a:lnTo>
                  <a:cubicBezTo>
                    <a:pt x="1327990" y="1932442"/>
                    <a:pt x="1321726" y="1927209"/>
                    <a:pt x="1337940" y="1937674"/>
                  </a:cubicBezTo>
                  <a:cubicBezTo>
                    <a:pt x="1356282" y="1964312"/>
                    <a:pt x="1345801" y="1955433"/>
                    <a:pt x="1365453" y="1968117"/>
                  </a:cubicBezTo>
                  <a:cubicBezTo>
                    <a:pt x="1368073" y="1971922"/>
                    <a:pt x="1369974" y="1976300"/>
                    <a:pt x="1373314" y="1979533"/>
                  </a:cubicBezTo>
                  <a:cubicBezTo>
                    <a:pt x="1376654" y="1982767"/>
                    <a:pt x="1382154" y="1983572"/>
                    <a:pt x="1385106" y="1987144"/>
                  </a:cubicBezTo>
                  <a:lnTo>
                    <a:pt x="1391963" y="1998128"/>
                  </a:lnTo>
                  <a:cubicBezTo>
                    <a:pt x="1391516" y="2002060"/>
                    <a:pt x="1375482" y="1989813"/>
                    <a:pt x="1400827" y="2006172"/>
                  </a:cubicBezTo>
                  <a:cubicBezTo>
                    <a:pt x="1402137" y="2009977"/>
                    <a:pt x="1402745" y="2014081"/>
                    <a:pt x="1404758" y="2017588"/>
                  </a:cubicBezTo>
                  <a:cubicBezTo>
                    <a:pt x="1409345" y="2025584"/>
                    <a:pt x="1415239" y="2032809"/>
                    <a:pt x="1420480" y="2040420"/>
                  </a:cubicBezTo>
                  <a:lnTo>
                    <a:pt x="1436201" y="2063253"/>
                  </a:lnTo>
                  <a:lnTo>
                    <a:pt x="1451923" y="2086085"/>
                  </a:lnTo>
                  <a:cubicBezTo>
                    <a:pt x="1455854" y="2089891"/>
                    <a:pt x="1460303" y="2093254"/>
                    <a:pt x="1463715" y="2097502"/>
                  </a:cubicBezTo>
                  <a:lnTo>
                    <a:pt x="1475221" y="2113154"/>
                  </a:lnTo>
                  <a:cubicBezTo>
                    <a:pt x="1481081" y="2122585"/>
                    <a:pt x="1474108" y="2116895"/>
                    <a:pt x="1491228" y="2127946"/>
                  </a:cubicBezTo>
                  <a:cubicBezTo>
                    <a:pt x="1496172" y="2142301"/>
                    <a:pt x="1497367" y="2149108"/>
                    <a:pt x="1510881" y="2162194"/>
                  </a:cubicBezTo>
                  <a:cubicBezTo>
                    <a:pt x="1514811" y="2166000"/>
                    <a:pt x="1519113" y="2169477"/>
                    <a:pt x="1522672" y="2173611"/>
                  </a:cubicBezTo>
                  <a:cubicBezTo>
                    <a:pt x="1525696" y="2177124"/>
                    <a:pt x="1528420" y="2180936"/>
                    <a:pt x="1530533" y="2185027"/>
                  </a:cubicBezTo>
                  <a:cubicBezTo>
                    <a:pt x="1536927" y="2197407"/>
                    <a:pt x="1531060" y="2196953"/>
                    <a:pt x="1542325" y="2207859"/>
                  </a:cubicBezTo>
                  <a:cubicBezTo>
                    <a:pt x="1545665" y="2211093"/>
                    <a:pt x="1550186" y="2212933"/>
                    <a:pt x="1554116" y="2215470"/>
                  </a:cubicBezTo>
                  <a:cubicBezTo>
                    <a:pt x="1561105" y="2225620"/>
                    <a:pt x="1563291" y="2230413"/>
                    <a:pt x="1573769" y="2238303"/>
                  </a:cubicBezTo>
                  <a:cubicBezTo>
                    <a:pt x="1581226" y="2243918"/>
                    <a:pt x="1597352" y="2253525"/>
                    <a:pt x="1597352" y="2253525"/>
                  </a:cubicBezTo>
                  <a:cubicBezTo>
                    <a:pt x="1599972" y="2257330"/>
                    <a:pt x="1601873" y="2261707"/>
                    <a:pt x="1605213" y="2264941"/>
                  </a:cubicBezTo>
                  <a:cubicBezTo>
                    <a:pt x="1608553" y="2268175"/>
                    <a:pt x="1613893" y="2269110"/>
                    <a:pt x="1617004" y="2272552"/>
                  </a:cubicBezTo>
                  <a:cubicBezTo>
                    <a:pt x="1623225" y="2279436"/>
                    <a:pt x="1627485" y="2287774"/>
                    <a:pt x="1632726" y="2295385"/>
                  </a:cubicBezTo>
                  <a:cubicBezTo>
                    <a:pt x="1635346" y="2299190"/>
                    <a:pt x="1636657" y="2304264"/>
                    <a:pt x="1640587" y="2306801"/>
                  </a:cubicBezTo>
                  <a:lnTo>
                    <a:pt x="1652379" y="2314411"/>
                  </a:lnTo>
                  <a:lnTo>
                    <a:pt x="1660137" y="2325817"/>
                  </a:lnTo>
                  <a:cubicBezTo>
                    <a:pt x="1662498" y="2329357"/>
                    <a:pt x="1653116" y="2315268"/>
                    <a:pt x="1672031" y="2337244"/>
                  </a:cubicBezTo>
                  <a:lnTo>
                    <a:pt x="1678971" y="2346282"/>
                  </a:lnTo>
                  <a:cubicBezTo>
                    <a:pt x="1681734" y="2351039"/>
                    <a:pt x="1675470" y="2345807"/>
                    <a:pt x="1691683" y="2356272"/>
                  </a:cubicBezTo>
                  <a:cubicBezTo>
                    <a:pt x="1694304" y="2360077"/>
                    <a:pt x="1696406" y="2364269"/>
                    <a:pt x="1699544" y="2367688"/>
                  </a:cubicBezTo>
                  <a:cubicBezTo>
                    <a:pt x="1706930" y="2375732"/>
                    <a:pt x="1716961" y="2381564"/>
                    <a:pt x="1723127" y="2390520"/>
                  </a:cubicBezTo>
                  <a:lnTo>
                    <a:pt x="1738849" y="2413353"/>
                  </a:lnTo>
                  <a:cubicBezTo>
                    <a:pt x="1741470" y="2417159"/>
                    <a:pt x="1742779" y="2422232"/>
                    <a:pt x="1746710" y="2424769"/>
                  </a:cubicBezTo>
                  <a:lnTo>
                    <a:pt x="1770293" y="2439991"/>
                  </a:lnTo>
                  <a:lnTo>
                    <a:pt x="1779352" y="2427051"/>
                  </a:lnTo>
                  <a:cubicBezTo>
                    <a:pt x="1782022" y="2423414"/>
                    <a:pt x="1769880" y="2440792"/>
                    <a:pt x="1782084" y="2417159"/>
                  </a:cubicBezTo>
                  <a:lnTo>
                    <a:pt x="1788967" y="2405176"/>
                  </a:lnTo>
                  <a:cubicBezTo>
                    <a:pt x="1792111" y="2401330"/>
                    <a:pt x="1786464" y="2415850"/>
                    <a:pt x="1793876" y="2394326"/>
                  </a:cubicBezTo>
                  <a:cubicBezTo>
                    <a:pt x="1792566" y="2375298"/>
                    <a:pt x="1792121" y="2356197"/>
                    <a:pt x="1789945" y="2337244"/>
                  </a:cubicBezTo>
                  <a:cubicBezTo>
                    <a:pt x="1789488" y="2333258"/>
                    <a:pt x="1787153" y="2329685"/>
                    <a:pt x="1786015" y="2325828"/>
                  </a:cubicBezTo>
                  <a:cubicBezTo>
                    <a:pt x="1784531" y="2320799"/>
                    <a:pt x="1783395" y="2315680"/>
                    <a:pt x="1782084" y="2310606"/>
                  </a:cubicBezTo>
                  <a:cubicBezTo>
                    <a:pt x="1783395" y="2297922"/>
                    <a:pt x="1784382" y="2285202"/>
                    <a:pt x="1786015" y="2272552"/>
                  </a:cubicBezTo>
                  <a:cubicBezTo>
                    <a:pt x="1787004" y="2264896"/>
                    <a:pt x="1789014" y="2257382"/>
                    <a:pt x="1789945" y="2249719"/>
                  </a:cubicBezTo>
                  <a:cubicBezTo>
                    <a:pt x="1791636" y="2235804"/>
                    <a:pt x="1792566" y="2221813"/>
                    <a:pt x="1793876" y="2207859"/>
                  </a:cubicBezTo>
                  <a:cubicBezTo>
                    <a:pt x="1792566" y="2187564"/>
                    <a:pt x="1791620" y="2167243"/>
                    <a:pt x="1789945" y="2146972"/>
                  </a:cubicBezTo>
                  <a:cubicBezTo>
                    <a:pt x="1788143" y="2125161"/>
                    <a:pt x="1785233" y="2107421"/>
                    <a:pt x="1782084" y="2086085"/>
                  </a:cubicBezTo>
                  <a:cubicBezTo>
                    <a:pt x="1780774" y="2067059"/>
                    <a:pt x="1778154" y="2048073"/>
                    <a:pt x="1778154" y="2029004"/>
                  </a:cubicBezTo>
                  <a:cubicBezTo>
                    <a:pt x="1778154" y="1962330"/>
                    <a:pt x="1787531" y="2030208"/>
                    <a:pt x="1778154" y="1975728"/>
                  </a:cubicBezTo>
                  <a:cubicBezTo>
                    <a:pt x="1782487" y="1862446"/>
                    <a:pt x="1784514" y="1901381"/>
                    <a:pt x="1778154" y="1812094"/>
                  </a:cubicBezTo>
                  <a:cubicBezTo>
                    <a:pt x="1777605" y="1804388"/>
                    <a:pt x="1773129" y="1742101"/>
                    <a:pt x="1770293" y="1728375"/>
                  </a:cubicBezTo>
                  <a:cubicBezTo>
                    <a:pt x="1768668" y="1720508"/>
                    <a:pt x="1765053" y="1713153"/>
                    <a:pt x="1762432" y="1705542"/>
                  </a:cubicBezTo>
                  <a:lnTo>
                    <a:pt x="1758501" y="1694126"/>
                  </a:lnTo>
                  <a:cubicBezTo>
                    <a:pt x="1755697" y="1685982"/>
                    <a:pt x="1753883" y="1677370"/>
                    <a:pt x="1746710" y="1671294"/>
                  </a:cubicBezTo>
                  <a:cubicBezTo>
                    <a:pt x="1739600" y="1665270"/>
                    <a:pt x="1732090" y="1658964"/>
                    <a:pt x="1723127" y="1656072"/>
                  </a:cubicBezTo>
                  <a:cubicBezTo>
                    <a:pt x="1694419" y="1646807"/>
                    <a:pt x="1707583" y="1650407"/>
                    <a:pt x="1683822" y="1644655"/>
                  </a:cubicBezTo>
                  <a:close/>
                  <a:moveTo>
                    <a:pt x="2800350" y="0"/>
                  </a:moveTo>
                  <a:lnTo>
                    <a:pt x="2819400" y="6350"/>
                  </a:lnTo>
                  <a:lnTo>
                    <a:pt x="2838450" y="12700"/>
                  </a:lnTo>
                  <a:cubicBezTo>
                    <a:pt x="2851150" y="16933"/>
                    <a:pt x="2863969" y="20825"/>
                    <a:pt x="2876550" y="25400"/>
                  </a:cubicBezTo>
                  <a:cubicBezTo>
                    <a:pt x="2887262" y="29295"/>
                    <a:pt x="2897486" y="34495"/>
                    <a:pt x="2908300" y="38100"/>
                  </a:cubicBezTo>
                  <a:cubicBezTo>
                    <a:pt x="2916579" y="40860"/>
                    <a:pt x="2925233" y="42333"/>
                    <a:pt x="2933700" y="44450"/>
                  </a:cubicBezTo>
                  <a:cubicBezTo>
                    <a:pt x="2952067" y="49042"/>
                    <a:pt x="2967265" y="62016"/>
                    <a:pt x="2984500" y="69850"/>
                  </a:cubicBezTo>
                  <a:cubicBezTo>
                    <a:pt x="2990594" y="72620"/>
                    <a:pt x="2997200" y="74083"/>
                    <a:pt x="3003550" y="76200"/>
                  </a:cubicBezTo>
                  <a:cubicBezTo>
                    <a:pt x="3035648" y="86899"/>
                    <a:pt x="3038784" y="102387"/>
                    <a:pt x="3060700" y="120650"/>
                  </a:cubicBezTo>
                  <a:cubicBezTo>
                    <a:pt x="3066563" y="125536"/>
                    <a:pt x="3073400" y="129117"/>
                    <a:pt x="3079750" y="133350"/>
                  </a:cubicBezTo>
                  <a:cubicBezTo>
                    <a:pt x="3086100" y="137583"/>
                    <a:pt x="3088217" y="146050"/>
                    <a:pt x="3092450" y="152400"/>
                  </a:cubicBezTo>
                  <a:lnTo>
                    <a:pt x="3105150" y="171450"/>
                  </a:lnTo>
                  <a:lnTo>
                    <a:pt x="3155950" y="247650"/>
                  </a:lnTo>
                  <a:cubicBezTo>
                    <a:pt x="3159663" y="253219"/>
                    <a:pt x="3160183" y="260350"/>
                    <a:pt x="3162300" y="266700"/>
                  </a:cubicBezTo>
                  <a:lnTo>
                    <a:pt x="3168650" y="285750"/>
                  </a:lnTo>
                  <a:lnTo>
                    <a:pt x="3187700" y="342900"/>
                  </a:lnTo>
                  <a:cubicBezTo>
                    <a:pt x="3191933" y="355600"/>
                    <a:pt x="3194963" y="368767"/>
                    <a:pt x="3200400" y="381000"/>
                  </a:cubicBezTo>
                  <a:cubicBezTo>
                    <a:pt x="3222257" y="430178"/>
                    <a:pt x="3207650" y="359501"/>
                    <a:pt x="3225800" y="438150"/>
                  </a:cubicBezTo>
                  <a:cubicBezTo>
                    <a:pt x="3229165" y="452734"/>
                    <a:pt x="3230172" y="467764"/>
                    <a:pt x="3232150" y="482600"/>
                  </a:cubicBezTo>
                  <a:cubicBezTo>
                    <a:pt x="3240505" y="545266"/>
                    <a:pt x="3237591" y="527940"/>
                    <a:pt x="3244850" y="596900"/>
                  </a:cubicBezTo>
                  <a:cubicBezTo>
                    <a:pt x="3246857" y="615962"/>
                    <a:pt x="3248667" y="635051"/>
                    <a:pt x="3251200" y="654050"/>
                  </a:cubicBezTo>
                  <a:cubicBezTo>
                    <a:pt x="3257402" y="700563"/>
                    <a:pt x="3259868" y="690534"/>
                    <a:pt x="3263900" y="742950"/>
                  </a:cubicBezTo>
                  <a:cubicBezTo>
                    <a:pt x="3266827" y="780996"/>
                    <a:pt x="3268133" y="819150"/>
                    <a:pt x="3270250" y="857250"/>
                  </a:cubicBezTo>
                  <a:lnTo>
                    <a:pt x="3276600" y="876300"/>
                  </a:lnTo>
                  <a:cubicBezTo>
                    <a:pt x="3280833" y="889000"/>
                    <a:pt x="3282205" y="903048"/>
                    <a:pt x="3289300" y="914400"/>
                  </a:cubicBezTo>
                  <a:cubicBezTo>
                    <a:pt x="3302359" y="935294"/>
                    <a:pt x="3355865" y="932379"/>
                    <a:pt x="3365500" y="933450"/>
                  </a:cubicBezTo>
                  <a:lnTo>
                    <a:pt x="3403600" y="927100"/>
                  </a:lnTo>
                  <a:cubicBezTo>
                    <a:pt x="3410202" y="926000"/>
                    <a:pt x="3416300" y="922867"/>
                    <a:pt x="3422650" y="920750"/>
                  </a:cubicBezTo>
                  <a:lnTo>
                    <a:pt x="3460750" y="908050"/>
                  </a:lnTo>
                  <a:cubicBezTo>
                    <a:pt x="3475230" y="903223"/>
                    <a:pt x="3485507" y="890063"/>
                    <a:pt x="3498850" y="882650"/>
                  </a:cubicBezTo>
                  <a:cubicBezTo>
                    <a:pt x="3504701" y="879399"/>
                    <a:pt x="3511464" y="878139"/>
                    <a:pt x="3517900" y="876300"/>
                  </a:cubicBezTo>
                  <a:cubicBezTo>
                    <a:pt x="3563085" y="863390"/>
                    <a:pt x="3565358" y="868374"/>
                    <a:pt x="3632200" y="863600"/>
                  </a:cubicBezTo>
                  <a:lnTo>
                    <a:pt x="3727450" y="869950"/>
                  </a:lnTo>
                  <a:cubicBezTo>
                    <a:pt x="3734129" y="870395"/>
                    <a:pt x="3740150" y="874183"/>
                    <a:pt x="3746500" y="876300"/>
                  </a:cubicBezTo>
                  <a:lnTo>
                    <a:pt x="3784600" y="889000"/>
                  </a:lnTo>
                  <a:cubicBezTo>
                    <a:pt x="3797300" y="893233"/>
                    <a:pt x="3810271" y="896728"/>
                    <a:pt x="3822700" y="901700"/>
                  </a:cubicBezTo>
                  <a:cubicBezTo>
                    <a:pt x="3831489" y="905216"/>
                    <a:pt x="3839399" y="910671"/>
                    <a:pt x="3848100" y="914400"/>
                  </a:cubicBezTo>
                  <a:cubicBezTo>
                    <a:pt x="3854252" y="917037"/>
                    <a:pt x="3861923" y="916569"/>
                    <a:pt x="3867150" y="920750"/>
                  </a:cubicBezTo>
                  <a:cubicBezTo>
                    <a:pt x="3873109" y="925518"/>
                    <a:pt x="3875617" y="933450"/>
                    <a:pt x="3879850" y="939800"/>
                  </a:cubicBezTo>
                  <a:lnTo>
                    <a:pt x="3898900" y="952500"/>
                  </a:lnTo>
                  <a:cubicBezTo>
                    <a:pt x="3917615" y="964977"/>
                    <a:pt x="3924033" y="989799"/>
                    <a:pt x="3930650" y="1009650"/>
                  </a:cubicBezTo>
                  <a:cubicBezTo>
                    <a:pt x="3935477" y="1024130"/>
                    <a:pt x="3948637" y="1034407"/>
                    <a:pt x="3956050" y="1047750"/>
                  </a:cubicBezTo>
                  <a:cubicBezTo>
                    <a:pt x="3959301" y="1053601"/>
                    <a:pt x="3960283" y="1060450"/>
                    <a:pt x="3962400" y="1066800"/>
                  </a:cubicBezTo>
                  <a:cubicBezTo>
                    <a:pt x="3967227" y="1081280"/>
                    <a:pt x="3979333" y="1092200"/>
                    <a:pt x="3987800" y="1104900"/>
                  </a:cubicBezTo>
                  <a:cubicBezTo>
                    <a:pt x="3991513" y="1110469"/>
                    <a:pt x="3992033" y="1117600"/>
                    <a:pt x="3994150" y="1123950"/>
                  </a:cubicBezTo>
                  <a:lnTo>
                    <a:pt x="4006850" y="1162050"/>
                  </a:lnTo>
                  <a:cubicBezTo>
                    <a:pt x="4022310" y="1208429"/>
                    <a:pt x="4016303" y="1187163"/>
                    <a:pt x="4025900" y="1225550"/>
                  </a:cubicBezTo>
                  <a:cubicBezTo>
                    <a:pt x="4027523" y="1232044"/>
                    <a:pt x="4030133" y="1238250"/>
                    <a:pt x="4032250" y="1244600"/>
                  </a:cubicBezTo>
                  <a:cubicBezTo>
                    <a:pt x="4040349" y="1268898"/>
                    <a:pt x="4046502" y="1284108"/>
                    <a:pt x="4051300" y="1308100"/>
                  </a:cubicBezTo>
                  <a:cubicBezTo>
                    <a:pt x="4055705" y="1330126"/>
                    <a:pt x="4060950" y="1369302"/>
                    <a:pt x="4064000" y="1390650"/>
                  </a:cubicBezTo>
                  <a:cubicBezTo>
                    <a:pt x="4055938" y="1430958"/>
                    <a:pt x="4060268" y="1411929"/>
                    <a:pt x="4051300" y="1447800"/>
                  </a:cubicBezTo>
                  <a:cubicBezTo>
                    <a:pt x="4048053" y="1460787"/>
                    <a:pt x="4044037" y="1473667"/>
                    <a:pt x="4038600" y="1485900"/>
                  </a:cubicBezTo>
                  <a:cubicBezTo>
                    <a:pt x="4035500" y="1492874"/>
                    <a:pt x="4030133" y="1498600"/>
                    <a:pt x="4025900" y="1504950"/>
                  </a:cubicBezTo>
                  <a:cubicBezTo>
                    <a:pt x="4018474" y="1516089"/>
                    <a:pt x="4017433" y="1530350"/>
                    <a:pt x="4013200" y="1543050"/>
                  </a:cubicBezTo>
                  <a:cubicBezTo>
                    <a:pt x="3999156" y="1557094"/>
                    <a:pt x="3990291" y="1563469"/>
                    <a:pt x="3981450" y="1581150"/>
                  </a:cubicBezTo>
                  <a:cubicBezTo>
                    <a:pt x="3978457" y="1587137"/>
                    <a:pt x="3977217" y="1593850"/>
                    <a:pt x="3975100" y="1600200"/>
                  </a:cubicBezTo>
                  <a:cubicBezTo>
                    <a:pt x="3970273" y="1614680"/>
                    <a:pt x="3957113" y="1624957"/>
                    <a:pt x="3949700" y="1638300"/>
                  </a:cubicBezTo>
                  <a:cubicBezTo>
                    <a:pt x="3946449" y="1644151"/>
                    <a:pt x="3946343" y="1651363"/>
                    <a:pt x="3943350" y="1657350"/>
                  </a:cubicBezTo>
                  <a:cubicBezTo>
                    <a:pt x="3939937" y="1664176"/>
                    <a:pt x="3934436" y="1669774"/>
                    <a:pt x="3930650" y="1676400"/>
                  </a:cubicBezTo>
                  <a:cubicBezTo>
                    <a:pt x="3884403" y="1757333"/>
                    <a:pt x="3931775" y="1676122"/>
                    <a:pt x="3920478" y="1702280"/>
                  </a:cubicBezTo>
                  <a:lnTo>
                    <a:pt x="3911600" y="1720850"/>
                  </a:lnTo>
                  <a:cubicBezTo>
                    <a:pt x="3886981" y="1770089"/>
                    <a:pt x="3908511" y="1711067"/>
                    <a:pt x="3892550" y="1758950"/>
                  </a:cubicBezTo>
                  <a:cubicBezTo>
                    <a:pt x="3890137" y="1766190"/>
                    <a:pt x="3884083" y="1771650"/>
                    <a:pt x="3879850" y="1778000"/>
                  </a:cubicBezTo>
                  <a:cubicBezTo>
                    <a:pt x="3871383" y="1790700"/>
                    <a:pt x="3861863" y="1802757"/>
                    <a:pt x="3854450" y="1816100"/>
                  </a:cubicBezTo>
                  <a:cubicBezTo>
                    <a:pt x="3851199" y="1821951"/>
                    <a:pt x="3851093" y="1829163"/>
                    <a:pt x="3848100" y="1835150"/>
                  </a:cubicBezTo>
                  <a:cubicBezTo>
                    <a:pt x="3844687" y="1841976"/>
                    <a:pt x="3839633" y="1847850"/>
                    <a:pt x="3835400" y="1854200"/>
                  </a:cubicBezTo>
                  <a:cubicBezTo>
                    <a:pt x="3827974" y="1865339"/>
                    <a:pt x="3828137" y="1880067"/>
                    <a:pt x="3822700" y="1892300"/>
                  </a:cubicBezTo>
                  <a:cubicBezTo>
                    <a:pt x="3819600" y="1899274"/>
                    <a:pt x="3814233" y="1905000"/>
                    <a:pt x="3810000" y="1911350"/>
                  </a:cubicBezTo>
                  <a:cubicBezTo>
                    <a:pt x="3802574" y="1922489"/>
                    <a:pt x="3802737" y="1937217"/>
                    <a:pt x="3797300" y="1949450"/>
                  </a:cubicBezTo>
                  <a:cubicBezTo>
                    <a:pt x="3794200" y="1956424"/>
                    <a:pt x="3788386" y="1961874"/>
                    <a:pt x="3784600" y="1968500"/>
                  </a:cubicBezTo>
                  <a:cubicBezTo>
                    <a:pt x="3767884" y="1997753"/>
                    <a:pt x="3775837" y="1990675"/>
                    <a:pt x="3767768" y="1998399"/>
                  </a:cubicBezTo>
                  <a:lnTo>
                    <a:pt x="3752850" y="2012950"/>
                  </a:lnTo>
                  <a:cubicBezTo>
                    <a:pt x="3742057" y="2023743"/>
                    <a:pt x="3736821" y="2039002"/>
                    <a:pt x="3727450" y="2051050"/>
                  </a:cubicBezTo>
                  <a:cubicBezTo>
                    <a:pt x="3692377" y="2096144"/>
                    <a:pt x="3705588" y="2074452"/>
                    <a:pt x="3710422" y="2066883"/>
                  </a:cubicBezTo>
                  <a:cubicBezTo>
                    <a:pt x="3712135" y="2064234"/>
                    <a:pt x="3711479" y="2065216"/>
                    <a:pt x="3710422" y="2066883"/>
                  </a:cubicBezTo>
                  <a:cubicBezTo>
                    <a:pt x="3708399" y="2070012"/>
                    <a:pt x="3703982" y="2076727"/>
                    <a:pt x="3695700" y="2089150"/>
                  </a:cubicBezTo>
                  <a:lnTo>
                    <a:pt x="3657600" y="2146300"/>
                  </a:lnTo>
                  <a:cubicBezTo>
                    <a:pt x="3654349" y="2152151"/>
                    <a:pt x="3653367" y="2159000"/>
                    <a:pt x="3651250" y="2165350"/>
                  </a:cubicBezTo>
                  <a:cubicBezTo>
                    <a:pt x="3646423" y="2179830"/>
                    <a:pt x="3633263" y="2190107"/>
                    <a:pt x="3625850" y="2203450"/>
                  </a:cubicBezTo>
                  <a:cubicBezTo>
                    <a:pt x="3622599" y="2209301"/>
                    <a:pt x="3622493" y="2216513"/>
                    <a:pt x="3619500" y="2222500"/>
                  </a:cubicBezTo>
                  <a:cubicBezTo>
                    <a:pt x="3616087" y="2229326"/>
                    <a:pt x="3610213" y="2234724"/>
                    <a:pt x="3606800" y="2241550"/>
                  </a:cubicBezTo>
                  <a:cubicBezTo>
                    <a:pt x="3580510" y="2294130"/>
                    <a:pt x="3624146" y="2225055"/>
                    <a:pt x="3587750" y="2279650"/>
                  </a:cubicBezTo>
                  <a:cubicBezTo>
                    <a:pt x="3580324" y="2290789"/>
                    <a:pt x="3578060" y="2304706"/>
                    <a:pt x="3575050" y="2317750"/>
                  </a:cubicBezTo>
                  <a:cubicBezTo>
                    <a:pt x="3563321" y="2368576"/>
                    <a:pt x="3563169" y="2496572"/>
                    <a:pt x="3562350" y="2514600"/>
                  </a:cubicBezTo>
                  <a:cubicBezTo>
                    <a:pt x="3560425" y="2556942"/>
                    <a:pt x="3558564" y="2599291"/>
                    <a:pt x="3556000" y="2641600"/>
                  </a:cubicBezTo>
                  <a:cubicBezTo>
                    <a:pt x="3554330" y="2669147"/>
                    <a:pt x="3549650" y="2696552"/>
                    <a:pt x="3549650" y="2724150"/>
                  </a:cubicBezTo>
                  <a:cubicBezTo>
                    <a:pt x="3549650" y="2779224"/>
                    <a:pt x="3553883" y="2834217"/>
                    <a:pt x="3556000" y="2889250"/>
                  </a:cubicBezTo>
                  <a:cubicBezTo>
                    <a:pt x="3550530" y="2916599"/>
                    <a:pt x="3547362" y="2930665"/>
                    <a:pt x="3543300" y="2959100"/>
                  </a:cubicBezTo>
                  <a:cubicBezTo>
                    <a:pt x="3540887" y="2975994"/>
                    <a:pt x="3539067" y="2992967"/>
                    <a:pt x="3536950" y="3009900"/>
                  </a:cubicBezTo>
                  <a:cubicBezTo>
                    <a:pt x="3546723" y="3058766"/>
                    <a:pt x="3540682" y="3031179"/>
                    <a:pt x="3556000" y="3092450"/>
                  </a:cubicBezTo>
                  <a:cubicBezTo>
                    <a:pt x="3556000" y="3092450"/>
                    <a:pt x="3572029" y="3118502"/>
                    <a:pt x="3581400" y="3130550"/>
                  </a:cubicBezTo>
                  <a:cubicBezTo>
                    <a:pt x="3589987" y="3141590"/>
                    <a:pt x="3595548" y="3148297"/>
                    <a:pt x="3599123" y="3152006"/>
                  </a:cubicBezTo>
                  <a:cubicBezTo>
                    <a:pt x="3600391" y="3155394"/>
                    <a:pt x="3602816" y="3160681"/>
                    <a:pt x="3606800" y="3168650"/>
                  </a:cubicBezTo>
                  <a:cubicBezTo>
                    <a:pt x="3615641" y="3186331"/>
                    <a:pt x="3624506" y="3192706"/>
                    <a:pt x="3638550" y="3206750"/>
                  </a:cubicBezTo>
                  <a:cubicBezTo>
                    <a:pt x="3649343" y="3217543"/>
                    <a:pt x="3655483" y="3232150"/>
                    <a:pt x="3663950" y="3244850"/>
                  </a:cubicBezTo>
                  <a:cubicBezTo>
                    <a:pt x="3667663" y="3250419"/>
                    <a:pt x="3668183" y="3257550"/>
                    <a:pt x="3670300" y="3263900"/>
                  </a:cubicBezTo>
                  <a:cubicBezTo>
                    <a:pt x="3687071" y="3314214"/>
                    <a:pt x="3680799" y="3288795"/>
                    <a:pt x="3689350" y="3340100"/>
                  </a:cubicBezTo>
                  <a:cubicBezTo>
                    <a:pt x="3678173" y="3373630"/>
                    <a:pt x="3686713" y="3353581"/>
                    <a:pt x="3657600" y="3397250"/>
                  </a:cubicBezTo>
                  <a:lnTo>
                    <a:pt x="3638550" y="3409950"/>
                  </a:lnTo>
                  <a:cubicBezTo>
                    <a:pt x="3592978" y="3440331"/>
                    <a:pt x="3611243" y="3424557"/>
                    <a:pt x="3581400" y="3454400"/>
                  </a:cubicBezTo>
                  <a:cubicBezTo>
                    <a:pt x="3570607" y="3465193"/>
                    <a:pt x="3556643" y="3472387"/>
                    <a:pt x="3543300" y="3479800"/>
                  </a:cubicBezTo>
                  <a:cubicBezTo>
                    <a:pt x="3537449" y="3483051"/>
                    <a:pt x="3529819" y="3482437"/>
                    <a:pt x="3524250" y="3486150"/>
                  </a:cubicBezTo>
                  <a:cubicBezTo>
                    <a:pt x="3516778" y="3491131"/>
                    <a:pt x="3511550" y="3498850"/>
                    <a:pt x="3505200" y="3505200"/>
                  </a:cubicBezTo>
                  <a:cubicBezTo>
                    <a:pt x="3499804" y="3510596"/>
                    <a:pt x="3492500" y="3513667"/>
                    <a:pt x="3486150" y="3517900"/>
                  </a:cubicBezTo>
                  <a:cubicBezTo>
                    <a:pt x="3473450" y="3526367"/>
                    <a:pt x="3459537" y="3533249"/>
                    <a:pt x="3448050" y="3543300"/>
                  </a:cubicBezTo>
                  <a:cubicBezTo>
                    <a:pt x="3442307" y="3548326"/>
                    <a:pt x="3439583" y="3556000"/>
                    <a:pt x="3435350" y="3562350"/>
                  </a:cubicBezTo>
                  <a:cubicBezTo>
                    <a:pt x="3380755" y="3598746"/>
                    <a:pt x="3449830" y="3555110"/>
                    <a:pt x="3397250" y="3581400"/>
                  </a:cubicBezTo>
                  <a:cubicBezTo>
                    <a:pt x="3390424" y="3584813"/>
                    <a:pt x="3384550" y="3589867"/>
                    <a:pt x="3378200" y="3594100"/>
                  </a:cubicBezTo>
                  <a:cubicBezTo>
                    <a:pt x="3372631" y="3597813"/>
                    <a:pt x="3365500" y="3598333"/>
                    <a:pt x="3359150" y="3600450"/>
                  </a:cubicBezTo>
                  <a:cubicBezTo>
                    <a:pt x="3312771" y="3615910"/>
                    <a:pt x="3334037" y="3609903"/>
                    <a:pt x="3295650" y="3619500"/>
                  </a:cubicBezTo>
                  <a:cubicBezTo>
                    <a:pt x="3263900" y="3621617"/>
                    <a:pt x="3232090" y="3622969"/>
                    <a:pt x="3200400" y="3625850"/>
                  </a:cubicBezTo>
                  <a:cubicBezTo>
                    <a:pt x="3185494" y="3627205"/>
                    <a:pt x="3170786" y="3630222"/>
                    <a:pt x="3155950" y="3632200"/>
                  </a:cubicBezTo>
                  <a:cubicBezTo>
                    <a:pt x="3101097" y="3639514"/>
                    <a:pt x="3112573" y="3636920"/>
                    <a:pt x="3060700" y="3644900"/>
                  </a:cubicBezTo>
                  <a:cubicBezTo>
                    <a:pt x="3047975" y="3646858"/>
                    <a:pt x="3035225" y="3648725"/>
                    <a:pt x="3022600" y="3651250"/>
                  </a:cubicBezTo>
                  <a:cubicBezTo>
                    <a:pt x="2965516" y="3662667"/>
                    <a:pt x="3031992" y="3652860"/>
                    <a:pt x="2965450" y="3663950"/>
                  </a:cubicBezTo>
                  <a:cubicBezTo>
                    <a:pt x="2950687" y="3666411"/>
                    <a:pt x="2935817" y="3668183"/>
                    <a:pt x="2921000" y="3670300"/>
                  </a:cubicBezTo>
                  <a:cubicBezTo>
                    <a:pt x="2863850" y="3672417"/>
                    <a:pt x="2806634" y="3673190"/>
                    <a:pt x="2749550" y="3676650"/>
                  </a:cubicBezTo>
                  <a:cubicBezTo>
                    <a:pt x="2736698" y="3677429"/>
                    <a:pt x="2724309" y="3682357"/>
                    <a:pt x="2711450" y="3683000"/>
                  </a:cubicBezTo>
                  <a:cubicBezTo>
                    <a:pt x="2639542" y="3686595"/>
                    <a:pt x="2567517" y="3687233"/>
                    <a:pt x="2495550" y="3689350"/>
                  </a:cubicBezTo>
                  <a:cubicBezTo>
                    <a:pt x="2495550" y="3689350"/>
                    <a:pt x="2444884" y="3679981"/>
                    <a:pt x="2419350" y="3676650"/>
                  </a:cubicBezTo>
                  <a:cubicBezTo>
                    <a:pt x="2396167" y="3673626"/>
                    <a:pt x="2372783" y="3672417"/>
                    <a:pt x="2349500" y="3670300"/>
                  </a:cubicBezTo>
                  <a:lnTo>
                    <a:pt x="2184400" y="3663950"/>
                  </a:lnTo>
                  <a:cubicBezTo>
                    <a:pt x="2162830" y="3663120"/>
                    <a:pt x="2142067" y="3655483"/>
                    <a:pt x="2120900" y="3651250"/>
                  </a:cubicBezTo>
                  <a:cubicBezTo>
                    <a:pt x="2065251" y="3640120"/>
                    <a:pt x="2080417" y="3640375"/>
                    <a:pt x="2032000" y="3625850"/>
                  </a:cubicBezTo>
                  <a:cubicBezTo>
                    <a:pt x="2023641" y="3623342"/>
                    <a:pt x="2015067" y="3621617"/>
                    <a:pt x="2006600" y="3619500"/>
                  </a:cubicBezTo>
                  <a:cubicBezTo>
                    <a:pt x="1993613" y="3616253"/>
                    <a:pt x="1981322" y="3610647"/>
                    <a:pt x="1968500" y="3606800"/>
                  </a:cubicBezTo>
                  <a:cubicBezTo>
                    <a:pt x="1960141" y="3604292"/>
                    <a:pt x="1951567" y="3602567"/>
                    <a:pt x="1943100" y="3600450"/>
                  </a:cubicBezTo>
                  <a:cubicBezTo>
                    <a:pt x="1936606" y="3598827"/>
                    <a:pt x="1930400" y="3596217"/>
                    <a:pt x="1924050" y="3594100"/>
                  </a:cubicBezTo>
                  <a:cubicBezTo>
                    <a:pt x="1911350" y="3589867"/>
                    <a:pt x="1898183" y="3586837"/>
                    <a:pt x="1885950" y="3581400"/>
                  </a:cubicBezTo>
                  <a:cubicBezTo>
                    <a:pt x="1870037" y="3574327"/>
                    <a:pt x="1859813" y="3561613"/>
                    <a:pt x="1847850" y="3549650"/>
                  </a:cubicBezTo>
                  <a:cubicBezTo>
                    <a:pt x="1773767" y="3475567"/>
                    <a:pt x="1833033" y="3559175"/>
                    <a:pt x="1797050" y="3505200"/>
                  </a:cubicBezTo>
                  <a:cubicBezTo>
                    <a:pt x="1790700" y="3500967"/>
                    <a:pt x="1783396" y="3497896"/>
                    <a:pt x="1778000" y="3492500"/>
                  </a:cubicBezTo>
                  <a:cubicBezTo>
                    <a:pt x="1772604" y="3487104"/>
                    <a:pt x="1770186" y="3479313"/>
                    <a:pt x="1765300" y="3473450"/>
                  </a:cubicBezTo>
                  <a:cubicBezTo>
                    <a:pt x="1759551" y="3466551"/>
                    <a:pt x="1751999" y="3461299"/>
                    <a:pt x="1746250" y="3454400"/>
                  </a:cubicBezTo>
                  <a:cubicBezTo>
                    <a:pt x="1741364" y="3448537"/>
                    <a:pt x="1738436" y="3441213"/>
                    <a:pt x="1733550" y="3435350"/>
                  </a:cubicBezTo>
                  <a:cubicBezTo>
                    <a:pt x="1727801" y="3428451"/>
                    <a:pt x="1719481" y="3423772"/>
                    <a:pt x="1714500" y="3416300"/>
                  </a:cubicBezTo>
                  <a:cubicBezTo>
                    <a:pt x="1710787" y="3410731"/>
                    <a:pt x="1711143" y="3403237"/>
                    <a:pt x="1708150" y="3397250"/>
                  </a:cubicBezTo>
                  <a:cubicBezTo>
                    <a:pt x="1699309" y="3379569"/>
                    <a:pt x="1690444" y="3373194"/>
                    <a:pt x="1676400" y="3359150"/>
                  </a:cubicBezTo>
                  <a:cubicBezTo>
                    <a:pt x="1671247" y="3353997"/>
                    <a:pt x="1660228" y="3307161"/>
                    <a:pt x="1657350" y="3295650"/>
                  </a:cubicBezTo>
                  <a:lnTo>
                    <a:pt x="1663700" y="3276600"/>
                  </a:lnTo>
                  <a:lnTo>
                    <a:pt x="1670050" y="3257550"/>
                  </a:lnTo>
                  <a:cubicBezTo>
                    <a:pt x="1674283" y="3244850"/>
                    <a:pt x="1677313" y="3231683"/>
                    <a:pt x="1682750" y="3219450"/>
                  </a:cubicBezTo>
                  <a:cubicBezTo>
                    <a:pt x="1685850" y="3212476"/>
                    <a:pt x="1692037" y="3207226"/>
                    <a:pt x="1695450" y="3200400"/>
                  </a:cubicBezTo>
                  <a:cubicBezTo>
                    <a:pt x="1698443" y="3194413"/>
                    <a:pt x="1699683" y="3187700"/>
                    <a:pt x="1701800" y="3181350"/>
                  </a:cubicBezTo>
                  <a:cubicBezTo>
                    <a:pt x="1706627" y="3166870"/>
                    <a:pt x="1719787" y="3156593"/>
                    <a:pt x="1727200" y="3143250"/>
                  </a:cubicBezTo>
                  <a:cubicBezTo>
                    <a:pt x="1730451" y="3137399"/>
                    <a:pt x="1731433" y="3130550"/>
                    <a:pt x="1733550" y="3124200"/>
                  </a:cubicBezTo>
                  <a:cubicBezTo>
                    <a:pt x="1733550" y="3124200"/>
                    <a:pt x="1726287" y="3098333"/>
                    <a:pt x="1720850" y="3086100"/>
                  </a:cubicBezTo>
                  <a:cubicBezTo>
                    <a:pt x="1717750" y="3079126"/>
                    <a:pt x="1711563" y="3073876"/>
                    <a:pt x="1708150" y="3067050"/>
                  </a:cubicBezTo>
                  <a:cubicBezTo>
                    <a:pt x="1705157" y="3061063"/>
                    <a:pt x="1703917" y="3054350"/>
                    <a:pt x="1701800" y="3048000"/>
                  </a:cubicBezTo>
                  <a:lnTo>
                    <a:pt x="1682750" y="3028950"/>
                  </a:lnTo>
                  <a:cubicBezTo>
                    <a:pt x="1677354" y="3023554"/>
                    <a:pt x="1674283" y="3016250"/>
                    <a:pt x="1670050" y="3009900"/>
                  </a:cubicBezTo>
                  <a:lnTo>
                    <a:pt x="1657350" y="2990850"/>
                  </a:lnTo>
                  <a:lnTo>
                    <a:pt x="1619250" y="2933700"/>
                  </a:lnTo>
                  <a:lnTo>
                    <a:pt x="1600200" y="2921000"/>
                  </a:lnTo>
                  <a:cubicBezTo>
                    <a:pt x="1593850" y="2916767"/>
                    <a:pt x="1591733" y="2908300"/>
                    <a:pt x="1587500" y="2901950"/>
                  </a:cubicBezTo>
                  <a:lnTo>
                    <a:pt x="1549400" y="2844800"/>
                  </a:lnTo>
                  <a:lnTo>
                    <a:pt x="1536700" y="2825750"/>
                  </a:lnTo>
                  <a:cubicBezTo>
                    <a:pt x="1528233" y="2813050"/>
                    <a:pt x="1518713" y="2800993"/>
                    <a:pt x="1511300" y="2787650"/>
                  </a:cubicBezTo>
                  <a:cubicBezTo>
                    <a:pt x="1508049" y="2781799"/>
                    <a:pt x="1507067" y="2774950"/>
                    <a:pt x="1504950" y="2768600"/>
                  </a:cubicBezTo>
                  <a:cubicBezTo>
                    <a:pt x="1502537" y="2761360"/>
                    <a:pt x="1496483" y="2755900"/>
                    <a:pt x="1492250" y="2749550"/>
                  </a:cubicBezTo>
                  <a:cubicBezTo>
                    <a:pt x="1483783" y="2736850"/>
                    <a:pt x="1476221" y="2723498"/>
                    <a:pt x="1466850" y="2711450"/>
                  </a:cubicBezTo>
                  <a:cubicBezTo>
                    <a:pt x="1446040" y="2684694"/>
                    <a:pt x="1448988" y="2697134"/>
                    <a:pt x="1446640" y="2689657"/>
                  </a:cubicBezTo>
                  <a:lnTo>
                    <a:pt x="1441450" y="2673350"/>
                  </a:lnTo>
                  <a:lnTo>
                    <a:pt x="1422400" y="2660650"/>
                  </a:lnTo>
                  <a:cubicBezTo>
                    <a:pt x="1403685" y="2648173"/>
                    <a:pt x="1397267" y="2623351"/>
                    <a:pt x="1390650" y="2603500"/>
                  </a:cubicBezTo>
                  <a:lnTo>
                    <a:pt x="1371600" y="2590800"/>
                  </a:lnTo>
                  <a:cubicBezTo>
                    <a:pt x="1365250" y="2586567"/>
                    <a:pt x="1363133" y="2578100"/>
                    <a:pt x="1358900" y="2571750"/>
                  </a:cubicBezTo>
                  <a:lnTo>
                    <a:pt x="1346200" y="2552700"/>
                  </a:lnTo>
                  <a:lnTo>
                    <a:pt x="1308100" y="2495550"/>
                  </a:lnTo>
                  <a:cubicBezTo>
                    <a:pt x="1304849" y="2489699"/>
                    <a:pt x="1306483" y="2481233"/>
                    <a:pt x="1301750" y="2476500"/>
                  </a:cubicBezTo>
                  <a:cubicBezTo>
                    <a:pt x="1297017" y="2471767"/>
                    <a:pt x="1287927" y="2474331"/>
                    <a:pt x="1282700" y="2470150"/>
                  </a:cubicBezTo>
                  <a:cubicBezTo>
                    <a:pt x="1276741" y="2465382"/>
                    <a:pt x="1274233" y="2457450"/>
                    <a:pt x="1270000" y="2451100"/>
                  </a:cubicBezTo>
                  <a:cubicBezTo>
                    <a:pt x="1238250" y="2429933"/>
                    <a:pt x="1255183" y="2444750"/>
                    <a:pt x="1225550" y="2400300"/>
                  </a:cubicBezTo>
                  <a:cubicBezTo>
                    <a:pt x="1219200" y="2396067"/>
                    <a:pt x="1211896" y="2392996"/>
                    <a:pt x="1206500" y="2387600"/>
                  </a:cubicBezTo>
                  <a:cubicBezTo>
                    <a:pt x="1194190" y="2375290"/>
                    <a:pt x="1192615" y="2364994"/>
                    <a:pt x="1187450" y="2349500"/>
                  </a:cubicBezTo>
                  <a:cubicBezTo>
                    <a:pt x="1136650" y="2315633"/>
                    <a:pt x="1198033" y="2360083"/>
                    <a:pt x="1155700" y="2317750"/>
                  </a:cubicBezTo>
                  <a:cubicBezTo>
                    <a:pt x="1134158" y="2296208"/>
                    <a:pt x="1137595" y="2309981"/>
                    <a:pt x="1135445" y="2302568"/>
                  </a:cubicBezTo>
                  <a:lnTo>
                    <a:pt x="1130300" y="2286000"/>
                  </a:lnTo>
                  <a:cubicBezTo>
                    <a:pt x="1123950" y="2281767"/>
                    <a:pt x="1116018" y="2279259"/>
                    <a:pt x="1111250" y="2273300"/>
                  </a:cubicBezTo>
                  <a:cubicBezTo>
                    <a:pt x="1107069" y="2268073"/>
                    <a:pt x="1107017" y="2260600"/>
                    <a:pt x="1104900" y="2254250"/>
                  </a:cubicBezTo>
                  <a:cubicBezTo>
                    <a:pt x="1102487" y="2247010"/>
                    <a:pt x="1096433" y="2241550"/>
                    <a:pt x="1092200" y="2235200"/>
                  </a:cubicBezTo>
                  <a:lnTo>
                    <a:pt x="1054100" y="2178050"/>
                  </a:lnTo>
                  <a:cubicBezTo>
                    <a:pt x="1048587" y="2170961"/>
                    <a:pt x="1040031" y="2166472"/>
                    <a:pt x="1035050" y="2159000"/>
                  </a:cubicBezTo>
                  <a:cubicBezTo>
                    <a:pt x="1031337" y="2153431"/>
                    <a:pt x="1032881" y="2145177"/>
                    <a:pt x="1028700" y="2139950"/>
                  </a:cubicBezTo>
                  <a:cubicBezTo>
                    <a:pt x="995874" y="2098918"/>
                    <a:pt x="1019261" y="2156083"/>
                    <a:pt x="1003300" y="2108200"/>
                  </a:cubicBezTo>
                  <a:lnTo>
                    <a:pt x="984250" y="2095500"/>
                  </a:lnTo>
                  <a:cubicBezTo>
                    <a:pt x="977900" y="2091267"/>
                    <a:pt x="975783" y="2082800"/>
                    <a:pt x="971550" y="2076450"/>
                  </a:cubicBezTo>
                  <a:lnTo>
                    <a:pt x="958850" y="2057400"/>
                  </a:lnTo>
                  <a:cubicBezTo>
                    <a:pt x="950383" y="2044700"/>
                    <a:pt x="940863" y="2032643"/>
                    <a:pt x="933450" y="2019300"/>
                  </a:cubicBezTo>
                  <a:cubicBezTo>
                    <a:pt x="930199" y="2013449"/>
                    <a:pt x="929217" y="2006600"/>
                    <a:pt x="927100" y="2000250"/>
                  </a:cubicBezTo>
                  <a:cubicBezTo>
                    <a:pt x="922273" y="1985770"/>
                    <a:pt x="911071" y="1974198"/>
                    <a:pt x="901700" y="1962150"/>
                  </a:cubicBezTo>
                  <a:cubicBezTo>
                    <a:pt x="896187" y="1955061"/>
                    <a:pt x="889000" y="1949450"/>
                    <a:pt x="882650" y="1943100"/>
                  </a:cubicBezTo>
                  <a:cubicBezTo>
                    <a:pt x="877254" y="1937704"/>
                    <a:pt x="874183" y="1930400"/>
                    <a:pt x="869950" y="1924050"/>
                  </a:cubicBezTo>
                  <a:lnTo>
                    <a:pt x="844550" y="1885950"/>
                  </a:lnTo>
                  <a:cubicBezTo>
                    <a:pt x="836083" y="1873250"/>
                    <a:pt x="828521" y="1859898"/>
                    <a:pt x="819150" y="1847850"/>
                  </a:cubicBezTo>
                  <a:cubicBezTo>
                    <a:pt x="813637" y="1840761"/>
                    <a:pt x="806450" y="1835150"/>
                    <a:pt x="800100" y="1828800"/>
                  </a:cubicBezTo>
                  <a:cubicBezTo>
                    <a:pt x="789307" y="1818007"/>
                    <a:pt x="784751" y="1802187"/>
                    <a:pt x="774700" y="1790700"/>
                  </a:cubicBezTo>
                  <a:cubicBezTo>
                    <a:pt x="769674" y="1784957"/>
                    <a:pt x="761046" y="1783396"/>
                    <a:pt x="755650" y="1778000"/>
                  </a:cubicBezTo>
                  <a:cubicBezTo>
                    <a:pt x="750254" y="1772604"/>
                    <a:pt x="747183" y="1765300"/>
                    <a:pt x="742950" y="1758950"/>
                  </a:cubicBezTo>
                  <a:cubicBezTo>
                    <a:pt x="742950" y="1758950"/>
                    <a:pt x="716337" y="1743601"/>
                    <a:pt x="704850" y="1733550"/>
                  </a:cubicBezTo>
                  <a:cubicBezTo>
                    <a:pt x="699107" y="1728524"/>
                    <a:pt x="696383" y="1720850"/>
                    <a:pt x="692150" y="1714500"/>
                  </a:cubicBezTo>
                  <a:lnTo>
                    <a:pt x="673100" y="1701800"/>
                  </a:lnTo>
                  <a:cubicBezTo>
                    <a:pt x="666750" y="1697567"/>
                    <a:pt x="664633" y="1689100"/>
                    <a:pt x="660400" y="1682750"/>
                  </a:cubicBezTo>
                  <a:lnTo>
                    <a:pt x="647700" y="1663700"/>
                  </a:lnTo>
                  <a:cubicBezTo>
                    <a:pt x="618587" y="1620031"/>
                    <a:pt x="627127" y="1640080"/>
                    <a:pt x="615950" y="1606550"/>
                  </a:cubicBezTo>
                  <a:cubicBezTo>
                    <a:pt x="609600" y="1602317"/>
                    <a:pt x="601668" y="1599809"/>
                    <a:pt x="596900" y="1593850"/>
                  </a:cubicBezTo>
                  <a:cubicBezTo>
                    <a:pt x="592719" y="1588623"/>
                    <a:pt x="592667" y="1581150"/>
                    <a:pt x="590550" y="1574800"/>
                  </a:cubicBezTo>
                  <a:cubicBezTo>
                    <a:pt x="588137" y="1567560"/>
                    <a:pt x="582083" y="1562100"/>
                    <a:pt x="577850" y="1555750"/>
                  </a:cubicBezTo>
                  <a:lnTo>
                    <a:pt x="539750" y="1498600"/>
                  </a:lnTo>
                  <a:cubicBezTo>
                    <a:pt x="536499" y="1492749"/>
                    <a:pt x="535517" y="1485900"/>
                    <a:pt x="533400" y="1479550"/>
                  </a:cubicBezTo>
                  <a:cubicBezTo>
                    <a:pt x="530987" y="1472310"/>
                    <a:pt x="524933" y="1466850"/>
                    <a:pt x="520700" y="1460500"/>
                  </a:cubicBezTo>
                  <a:cubicBezTo>
                    <a:pt x="512233" y="1447800"/>
                    <a:pt x="502713" y="1435743"/>
                    <a:pt x="495300" y="1422400"/>
                  </a:cubicBezTo>
                  <a:cubicBezTo>
                    <a:pt x="492049" y="1416549"/>
                    <a:pt x="491943" y="1409337"/>
                    <a:pt x="488950" y="1403350"/>
                  </a:cubicBezTo>
                  <a:cubicBezTo>
                    <a:pt x="485537" y="1396524"/>
                    <a:pt x="480483" y="1390650"/>
                    <a:pt x="476250" y="1384300"/>
                  </a:cubicBezTo>
                  <a:cubicBezTo>
                    <a:pt x="448436" y="1375029"/>
                    <a:pt x="460640" y="1381534"/>
                    <a:pt x="456363" y="1373248"/>
                  </a:cubicBezTo>
                  <a:lnTo>
                    <a:pt x="444500" y="1358900"/>
                  </a:lnTo>
                  <a:cubicBezTo>
                    <a:pt x="397242" y="1311642"/>
                    <a:pt x="436330" y="1365695"/>
                    <a:pt x="406400" y="1320800"/>
                  </a:cubicBezTo>
                  <a:lnTo>
                    <a:pt x="387350" y="1314450"/>
                  </a:lnTo>
                  <a:lnTo>
                    <a:pt x="349250" y="1301750"/>
                  </a:lnTo>
                  <a:cubicBezTo>
                    <a:pt x="332317" y="1303867"/>
                    <a:pt x="315283" y="1305295"/>
                    <a:pt x="298450" y="1308100"/>
                  </a:cubicBezTo>
                  <a:cubicBezTo>
                    <a:pt x="289842" y="1309535"/>
                    <a:pt x="281636" y="1312889"/>
                    <a:pt x="273050" y="1314450"/>
                  </a:cubicBezTo>
                  <a:cubicBezTo>
                    <a:pt x="189624" y="1329618"/>
                    <a:pt x="260809" y="1312748"/>
                    <a:pt x="203200" y="1327150"/>
                  </a:cubicBezTo>
                  <a:cubicBezTo>
                    <a:pt x="114169" y="1319731"/>
                    <a:pt x="152141" y="1324990"/>
                    <a:pt x="88900" y="1314450"/>
                  </a:cubicBezTo>
                  <a:cubicBezTo>
                    <a:pt x="67608" y="1310901"/>
                    <a:pt x="46031" y="1308098"/>
                    <a:pt x="25400" y="1301750"/>
                  </a:cubicBezTo>
                  <a:cubicBezTo>
                    <a:pt x="18106" y="1299506"/>
                    <a:pt x="8447" y="1296388"/>
                    <a:pt x="6350" y="1289050"/>
                  </a:cubicBezTo>
                  <a:cubicBezTo>
                    <a:pt x="-652" y="1264543"/>
                    <a:pt x="2117" y="1238250"/>
                    <a:pt x="0" y="1212850"/>
                  </a:cubicBezTo>
                  <a:cubicBezTo>
                    <a:pt x="8763" y="1186560"/>
                    <a:pt x="2637" y="1199369"/>
                    <a:pt x="19050" y="1174750"/>
                  </a:cubicBezTo>
                  <a:cubicBezTo>
                    <a:pt x="26476" y="1163611"/>
                    <a:pt x="26313" y="1148883"/>
                    <a:pt x="31750" y="1136650"/>
                  </a:cubicBezTo>
                  <a:cubicBezTo>
                    <a:pt x="34850" y="1129676"/>
                    <a:pt x="40217" y="1123950"/>
                    <a:pt x="44450" y="1117600"/>
                  </a:cubicBezTo>
                  <a:cubicBezTo>
                    <a:pt x="51876" y="1106461"/>
                    <a:pt x="51713" y="1091733"/>
                    <a:pt x="57150" y="1079500"/>
                  </a:cubicBezTo>
                  <a:cubicBezTo>
                    <a:pt x="60250" y="1072526"/>
                    <a:pt x="65617" y="1066800"/>
                    <a:pt x="69850" y="1060450"/>
                  </a:cubicBezTo>
                  <a:cubicBezTo>
                    <a:pt x="77276" y="1049311"/>
                    <a:pt x="78317" y="1035050"/>
                    <a:pt x="82550" y="1022350"/>
                  </a:cubicBezTo>
                  <a:cubicBezTo>
                    <a:pt x="133350" y="1005417"/>
                    <a:pt x="74083" y="1030817"/>
                    <a:pt x="107950" y="996950"/>
                  </a:cubicBezTo>
                  <a:cubicBezTo>
                    <a:pt x="112683" y="992217"/>
                    <a:pt x="121773" y="994781"/>
                    <a:pt x="127000" y="990600"/>
                  </a:cubicBezTo>
                  <a:cubicBezTo>
                    <a:pt x="132959" y="985832"/>
                    <a:pt x="121708" y="982133"/>
                    <a:pt x="139700" y="971550"/>
                  </a:cubicBezTo>
                  <a:lnTo>
                    <a:pt x="177800" y="933450"/>
                  </a:lnTo>
                  <a:cubicBezTo>
                    <a:pt x="177814" y="933424"/>
                    <a:pt x="185109" y="919791"/>
                    <a:pt x="190500" y="914400"/>
                  </a:cubicBezTo>
                  <a:cubicBezTo>
                    <a:pt x="197984" y="906916"/>
                    <a:pt x="206711" y="900601"/>
                    <a:pt x="215900" y="895350"/>
                  </a:cubicBezTo>
                  <a:cubicBezTo>
                    <a:pt x="221712" y="892029"/>
                    <a:pt x="229723" y="893181"/>
                    <a:pt x="234950" y="889000"/>
                  </a:cubicBezTo>
                  <a:cubicBezTo>
                    <a:pt x="240909" y="884232"/>
                    <a:pt x="243417" y="876300"/>
                    <a:pt x="247650" y="869950"/>
                  </a:cubicBezTo>
                  <a:cubicBezTo>
                    <a:pt x="247650" y="869950"/>
                    <a:pt x="274398" y="864345"/>
                    <a:pt x="285750" y="857250"/>
                  </a:cubicBezTo>
                  <a:cubicBezTo>
                    <a:pt x="292222" y="853205"/>
                    <a:pt x="294217" y="844550"/>
                    <a:pt x="298450" y="838200"/>
                  </a:cubicBezTo>
                  <a:cubicBezTo>
                    <a:pt x="343126" y="823308"/>
                    <a:pt x="287973" y="842690"/>
                    <a:pt x="342900" y="819150"/>
                  </a:cubicBezTo>
                  <a:cubicBezTo>
                    <a:pt x="349052" y="816513"/>
                    <a:pt x="355963" y="815793"/>
                    <a:pt x="361950" y="812800"/>
                  </a:cubicBezTo>
                  <a:cubicBezTo>
                    <a:pt x="368776" y="809387"/>
                    <a:pt x="374650" y="804333"/>
                    <a:pt x="381000" y="800100"/>
                  </a:cubicBezTo>
                  <a:cubicBezTo>
                    <a:pt x="396752" y="789598"/>
                    <a:pt x="414867" y="783167"/>
                    <a:pt x="431800" y="774700"/>
                  </a:cubicBezTo>
                  <a:cubicBezTo>
                    <a:pt x="439606" y="770797"/>
                    <a:pt x="448733" y="770467"/>
                    <a:pt x="457200" y="768350"/>
                  </a:cubicBezTo>
                  <a:lnTo>
                    <a:pt x="482600" y="762000"/>
                  </a:lnTo>
                  <a:lnTo>
                    <a:pt x="533400" y="749300"/>
                  </a:lnTo>
                  <a:cubicBezTo>
                    <a:pt x="565123" y="741369"/>
                    <a:pt x="672058" y="733512"/>
                    <a:pt x="711200" y="730250"/>
                  </a:cubicBezTo>
                  <a:cubicBezTo>
                    <a:pt x="711200" y="730250"/>
                    <a:pt x="738507" y="744857"/>
                    <a:pt x="749300" y="755650"/>
                  </a:cubicBezTo>
                  <a:cubicBezTo>
                    <a:pt x="754033" y="760383"/>
                    <a:pt x="754027" y="768206"/>
                    <a:pt x="755650" y="774700"/>
                  </a:cubicBezTo>
                  <a:cubicBezTo>
                    <a:pt x="769396" y="829685"/>
                    <a:pt x="765060" y="867650"/>
                    <a:pt x="768350" y="933450"/>
                  </a:cubicBezTo>
                  <a:cubicBezTo>
                    <a:pt x="760766" y="986540"/>
                    <a:pt x="765630" y="963380"/>
                    <a:pt x="755650" y="1003300"/>
                  </a:cubicBezTo>
                  <a:cubicBezTo>
                    <a:pt x="754027" y="1009794"/>
                    <a:pt x="751417" y="1016000"/>
                    <a:pt x="749300" y="1022350"/>
                  </a:cubicBezTo>
                  <a:cubicBezTo>
                    <a:pt x="742673" y="1042232"/>
                    <a:pt x="734089" y="1064737"/>
                    <a:pt x="730250" y="1085850"/>
                  </a:cubicBezTo>
                  <a:cubicBezTo>
                    <a:pt x="727573" y="1100576"/>
                    <a:pt x="723900" y="1115333"/>
                    <a:pt x="723900" y="1130300"/>
                  </a:cubicBezTo>
                  <a:cubicBezTo>
                    <a:pt x="723900" y="1143445"/>
                    <a:pt x="736529" y="1158768"/>
                    <a:pt x="742950" y="1168400"/>
                  </a:cubicBezTo>
                  <a:cubicBezTo>
                    <a:pt x="749300" y="1172633"/>
                    <a:pt x="756604" y="1175704"/>
                    <a:pt x="762000" y="1181100"/>
                  </a:cubicBezTo>
                  <a:cubicBezTo>
                    <a:pt x="767396" y="1186496"/>
                    <a:pt x="769814" y="1194287"/>
                    <a:pt x="774700" y="1200150"/>
                  </a:cubicBezTo>
                  <a:cubicBezTo>
                    <a:pt x="780449" y="1207049"/>
                    <a:pt x="788001" y="1212301"/>
                    <a:pt x="793750" y="1219200"/>
                  </a:cubicBezTo>
                  <a:cubicBezTo>
                    <a:pt x="798636" y="1225063"/>
                    <a:pt x="801564" y="1232387"/>
                    <a:pt x="806450" y="1238250"/>
                  </a:cubicBezTo>
                  <a:cubicBezTo>
                    <a:pt x="812199" y="1245149"/>
                    <a:pt x="821045" y="1249503"/>
                    <a:pt x="825500" y="1257300"/>
                  </a:cubicBezTo>
                  <a:cubicBezTo>
                    <a:pt x="829830" y="1264877"/>
                    <a:pt x="829452" y="1274309"/>
                    <a:pt x="831850" y="1282700"/>
                  </a:cubicBezTo>
                  <a:cubicBezTo>
                    <a:pt x="833689" y="1289136"/>
                    <a:pt x="835207" y="1295763"/>
                    <a:pt x="838200" y="1301750"/>
                  </a:cubicBezTo>
                  <a:cubicBezTo>
                    <a:pt x="841613" y="1308576"/>
                    <a:pt x="847487" y="1313974"/>
                    <a:pt x="850900" y="1320800"/>
                  </a:cubicBezTo>
                  <a:cubicBezTo>
                    <a:pt x="853893" y="1326787"/>
                    <a:pt x="855133" y="1333500"/>
                    <a:pt x="857250" y="1339850"/>
                  </a:cubicBezTo>
                  <a:cubicBezTo>
                    <a:pt x="862077" y="1354330"/>
                    <a:pt x="874183" y="1365250"/>
                    <a:pt x="882650" y="1377950"/>
                  </a:cubicBezTo>
                  <a:lnTo>
                    <a:pt x="920750" y="1403350"/>
                  </a:lnTo>
                  <a:cubicBezTo>
                    <a:pt x="935694" y="1413313"/>
                    <a:pt x="945426" y="1429518"/>
                    <a:pt x="958850" y="1441450"/>
                  </a:cubicBezTo>
                  <a:cubicBezTo>
                    <a:pt x="964554" y="1446520"/>
                    <a:pt x="972037" y="1449264"/>
                    <a:pt x="977900" y="1454150"/>
                  </a:cubicBezTo>
                  <a:cubicBezTo>
                    <a:pt x="984799" y="1459899"/>
                    <a:pt x="988273" y="1470886"/>
                    <a:pt x="996950" y="1473200"/>
                  </a:cubicBezTo>
                  <a:cubicBezTo>
                    <a:pt x="1021577" y="1479767"/>
                    <a:pt x="1047750" y="1477433"/>
                    <a:pt x="1073150" y="1479550"/>
                  </a:cubicBezTo>
                  <a:lnTo>
                    <a:pt x="1149350" y="1473200"/>
                  </a:lnTo>
                  <a:cubicBezTo>
                    <a:pt x="1175259" y="1471041"/>
                    <a:pt x="1187389" y="1460541"/>
                    <a:pt x="1206500" y="1447800"/>
                  </a:cubicBezTo>
                  <a:cubicBezTo>
                    <a:pt x="1212069" y="1444087"/>
                    <a:pt x="1219200" y="1443567"/>
                    <a:pt x="1225550" y="1441450"/>
                  </a:cubicBezTo>
                  <a:cubicBezTo>
                    <a:pt x="1238250" y="1437217"/>
                    <a:pt x="1250560" y="1431555"/>
                    <a:pt x="1263650" y="1428750"/>
                  </a:cubicBezTo>
                  <a:cubicBezTo>
                    <a:pt x="1315130" y="1417719"/>
                    <a:pt x="1322934" y="1423248"/>
                    <a:pt x="1377950" y="1428750"/>
                  </a:cubicBezTo>
                  <a:cubicBezTo>
                    <a:pt x="1439333" y="1430867"/>
                    <a:pt x="1500680" y="1435100"/>
                    <a:pt x="1562100" y="1435100"/>
                  </a:cubicBezTo>
                  <a:cubicBezTo>
                    <a:pt x="1568793" y="1435100"/>
                    <a:pt x="1575163" y="1431743"/>
                    <a:pt x="1581150" y="1428750"/>
                  </a:cubicBezTo>
                  <a:cubicBezTo>
                    <a:pt x="1587976" y="1425337"/>
                    <a:pt x="1593850" y="1420283"/>
                    <a:pt x="1600200" y="1416050"/>
                  </a:cubicBezTo>
                  <a:cubicBezTo>
                    <a:pt x="1645348" y="1404763"/>
                    <a:pt x="1609698" y="1416701"/>
                    <a:pt x="1663700" y="1384300"/>
                  </a:cubicBezTo>
                  <a:cubicBezTo>
                    <a:pt x="1715530" y="1353202"/>
                    <a:pt x="1662738" y="1397962"/>
                    <a:pt x="1727200" y="1333500"/>
                  </a:cubicBezTo>
                  <a:cubicBezTo>
                    <a:pt x="1736666" y="1324034"/>
                    <a:pt x="1736378" y="1308315"/>
                    <a:pt x="1739900" y="1295400"/>
                  </a:cubicBezTo>
                  <a:cubicBezTo>
                    <a:pt x="1749982" y="1258432"/>
                    <a:pt x="1749425" y="1215628"/>
                    <a:pt x="1752600" y="1181100"/>
                  </a:cubicBezTo>
                  <a:cubicBezTo>
                    <a:pt x="1755775" y="1146572"/>
                    <a:pt x="1751542" y="1113631"/>
                    <a:pt x="1758950" y="1088231"/>
                  </a:cubicBezTo>
                  <a:cubicBezTo>
                    <a:pt x="1766358" y="1062831"/>
                    <a:pt x="1786467" y="1040738"/>
                    <a:pt x="1797050" y="1028700"/>
                  </a:cubicBezTo>
                  <a:cubicBezTo>
                    <a:pt x="1807633" y="1016662"/>
                    <a:pt x="1813983" y="1020233"/>
                    <a:pt x="1822450" y="1016000"/>
                  </a:cubicBezTo>
                  <a:cubicBezTo>
                    <a:pt x="1828437" y="1013007"/>
                    <a:pt x="1835150" y="1011767"/>
                    <a:pt x="1841500" y="1009650"/>
                  </a:cubicBezTo>
                  <a:lnTo>
                    <a:pt x="1860550" y="1003300"/>
                  </a:lnTo>
                  <a:cubicBezTo>
                    <a:pt x="1873250" y="999067"/>
                    <a:pt x="1886417" y="996037"/>
                    <a:pt x="1898650" y="990600"/>
                  </a:cubicBezTo>
                  <a:cubicBezTo>
                    <a:pt x="1905624" y="987500"/>
                    <a:pt x="1910874" y="981313"/>
                    <a:pt x="1917700" y="977900"/>
                  </a:cubicBezTo>
                  <a:cubicBezTo>
                    <a:pt x="1923687" y="974907"/>
                    <a:pt x="1930763" y="974543"/>
                    <a:pt x="1936750" y="971550"/>
                  </a:cubicBezTo>
                  <a:cubicBezTo>
                    <a:pt x="1943576" y="968137"/>
                    <a:pt x="1948974" y="962263"/>
                    <a:pt x="1955800" y="958850"/>
                  </a:cubicBezTo>
                  <a:cubicBezTo>
                    <a:pt x="1961787" y="955857"/>
                    <a:pt x="1968863" y="955493"/>
                    <a:pt x="1974850" y="952500"/>
                  </a:cubicBezTo>
                  <a:cubicBezTo>
                    <a:pt x="1981676" y="949087"/>
                    <a:pt x="1987074" y="943213"/>
                    <a:pt x="1993900" y="939800"/>
                  </a:cubicBezTo>
                  <a:cubicBezTo>
                    <a:pt x="1999887" y="936807"/>
                    <a:pt x="2007381" y="937163"/>
                    <a:pt x="2012950" y="933450"/>
                  </a:cubicBezTo>
                  <a:cubicBezTo>
                    <a:pt x="2020422" y="928469"/>
                    <a:pt x="2025650" y="920750"/>
                    <a:pt x="2032000" y="914400"/>
                  </a:cubicBezTo>
                  <a:cubicBezTo>
                    <a:pt x="2057109" y="906031"/>
                    <a:pt x="2048148" y="910793"/>
                    <a:pt x="2055477" y="902548"/>
                  </a:cubicBezTo>
                  <a:lnTo>
                    <a:pt x="2070100" y="889000"/>
                  </a:lnTo>
                  <a:cubicBezTo>
                    <a:pt x="2083468" y="877860"/>
                    <a:pt x="2096948" y="876857"/>
                    <a:pt x="2101850" y="857250"/>
                  </a:cubicBezTo>
                  <a:cubicBezTo>
                    <a:pt x="2106499" y="838655"/>
                    <a:pt x="2105667" y="819099"/>
                    <a:pt x="2108200" y="800100"/>
                  </a:cubicBezTo>
                  <a:cubicBezTo>
                    <a:pt x="2109902" y="787338"/>
                    <a:pt x="2112025" y="774625"/>
                    <a:pt x="2114550" y="762000"/>
                  </a:cubicBezTo>
                  <a:cubicBezTo>
                    <a:pt x="2116262" y="753442"/>
                    <a:pt x="2119188" y="745158"/>
                    <a:pt x="2120900" y="736600"/>
                  </a:cubicBezTo>
                  <a:cubicBezTo>
                    <a:pt x="2127600" y="703099"/>
                    <a:pt x="2131168" y="669045"/>
                    <a:pt x="2133600" y="635000"/>
                  </a:cubicBezTo>
                  <a:cubicBezTo>
                    <a:pt x="2136319" y="596938"/>
                    <a:pt x="2137833" y="558800"/>
                    <a:pt x="2139950" y="520700"/>
                  </a:cubicBezTo>
                  <a:lnTo>
                    <a:pt x="2146300" y="476250"/>
                  </a:lnTo>
                  <a:cubicBezTo>
                    <a:pt x="2149881" y="451184"/>
                    <a:pt x="2157600" y="429650"/>
                    <a:pt x="2165350" y="406400"/>
                  </a:cubicBezTo>
                  <a:lnTo>
                    <a:pt x="2190750" y="330200"/>
                  </a:lnTo>
                  <a:lnTo>
                    <a:pt x="2203450" y="292100"/>
                  </a:lnTo>
                  <a:cubicBezTo>
                    <a:pt x="2207683" y="279400"/>
                    <a:pt x="2211178" y="266429"/>
                    <a:pt x="2216150" y="254000"/>
                  </a:cubicBezTo>
                  <a:cubicBezTo>
                    <a:pt x="2219666" y="245211"/>
                    <a:pt x="2225121" y="237301"/>
                    <a:pt x="2228850" y="228600"/>
                  </a:cubicBezTo>
                  <a:cubicBezTo>
                    <a:pt x="2231487" y="222448"/>
                    <a:pt x="2232207" y="215537"/>
                    <a:pt x="2235200" y="209550"/>
                  </a:cubicBezTo>
                  <a:cubicBezTo>
                    <a:pt x="2247024" y="185901"/>
                    <a:pt x="2249395" y="192516"/>
                    <a:pt x="2266950" y="171450"/>
                  </a:cubicBezTo>
                  <a:cubicBezTo>
                    <a:pt x="2316909" y="111499"/>
                    <a:pt x="2247815" y="190628"/>
                    <a:pt x="2286000" y="133350"/>
                  </a:cubicBezTo>
                  <a:cubicBezTo>
                    <a:pt x="2290981" y="125878"/>
                    <a:pt x="2299301" y="121199"/>
                    <a:pt x="2305050" y="114300"/>
                  </a:cubicBezTo>
                  <a:cubicBezTo>
                    <a:pt x="2309936" y="108437"/>
                    <a:pt x="2313517" y="101600"/>
                    <a:pt x="2317750" y="95250"/>
                  </a:cubicBezTo>
                  <a:lnTo>
                    <a:pt x="2336800" y="82550"/>
                  </a:lnTo>
                  <a:lnTo>
                    <a:pt x="2374900" y="57150"/>
                  </a:lnTo>
                  <a:cubicBezTo>
                    <a:pt x="2393086" y="45026"/>
                    <a:pt x="2430695" y="42181"/>
                    <a:pt x="2451100" y="38100"/>
                  </a:cubicBezTo>
                  <a:cubicBezTo>
                    <a:pt x="2459658" y="36388"/>
                    <a:pt x="2467942" y="33462"/>
                    <a:pt x="2476500" y="31750"/>
                  </a:cubicBezTo>
                  <a:cubicBezTo>
                    <a:pt x="2489125" y="29225"/>
                    <a:pt x="2501900" y="27517"/>
                    <a:pt x="2514600" y="25400"/>
                  </a:cubicBezTo>
                  <a:cubicBezTo>
                    <a:pt x="2535892" y="21851"/>
                    <a:pt x="2556575" y="14314"/>
                    <a:pt x="2578100" y="12700"/>
                  </a:cubicBezTo>
                  <a:cubicBezTo>
                    <a:pt x="2846483" y="-7429"/>
                    <a:pt x="2694901" y="21090"/>
                    <a:pt x="2800350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39700" dist="88900" dir="5400000" algn="t" rotWithShape="0">
                <a:prstClr val="black">
                  <a:alpha val="40000"/>
                </a:prstClr>
              </a:outerShdw>
            </a:effectLst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ysClr val="window" lastClr="FFFFFF"/>
                </a:solidFill>
                <a:latin typeface="Book Antiqua"/>
              </a:endParaRP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143126" y="723900"/>
              <a:ext cx="4057651" cy="36671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proyecto</a:t>
            </a:r>
            <a:r>
              <a:rPr lang="en-US" dirty="0" smtClean="0"/>
              <a:t> </a:t>
            </a:r>
            <a:r>
              <a:rPr lang="en-US" dirty="0" err="1" smtClean="0"/>
              <a:t>misionero</a:t>
            </a:r>
            <a:r>
              <a:rPr lang="en-US" dirty="0" smtClean="0"/>
              <a:t> </a:t>
            </a:r>
            <a:r>
              <a:rPr lang="en-US" dirty="0" err="1" smtClean="0"/>
              <a:t>contiene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353" y="1904999"/>
            <a:ext cx="8307294" cy="472888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Introducción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Una</a:t>
            </a:r>
            <a:r>
              <a:rPr lang="en-US" dirty="0"/>
              <a:t> </a:t>
            </a:r>
            <a:r>
              <a:rPr lang="en-US" dirty="0" smtClean="0"/>
              <a:t>o dos </a:t>
            </a:r>
            <a:r>
              <a:rPr lang="en-US" dirty="0" err="1" smtClean="0"/>
              <a:t>páginas</a:t>
            </a:r>
            <a:r>
              <a:rPr lang="en-US" dirty="0" smtClean="0"/>
              <a:t> del </a:t>
            </a:r>
            <a:r>
              <a:rPr lang="en-US" dirty="0" err="1" smtClean="0"/>
              <a:t>ministerio</a:t>
            </a:r>
            <a:r>
              <a:rPr lang="en-US" dirty="0" smtClean="0"/>
              <a:t> </a:t>
            </a:r>
            <a:r>
              <a:rPr lang="en-US" dirty="0" err="1" smtClean="0"/>
              <a:t>dónde</a:t>
            </a:r>
            <a:r>
              <a:rPr lang="en-US" dirty="0" smtClean="0"/>
              <a:t> vas  a </a:t>
            </a:r>
            <a:r>
              <a:rPr lang="en-US" dirty="0" err="1" smtClean="0"/>
              <a:t>trabajar</a:t>
            </a:r>
            <a:r>
              <a:rPr lang="en-US" dirty="0" smtClean="0"/>
              <a:t> (</a:t>
            </a:r>
            <a:r>
              <a:rPr lang="en-US" dirty="0" err="1" smtClean="0"/>
              <a:t>Mapas</a:t>
            </a:r>
            <a:r>
              <a:rPr lang="en-US" dirty="0" smtClean="0"/>
              <a:t>, </a:t>
            </a:r>
            <a:r>
              <a:rPr lang="en-US" dirty="0" err="1" smtClean="0"/>
              <a:t>Información</a:t>
            </a:r>
            <a:r>
              <a:rPr lang="en-US" dirty="0" smtClean="0"/>
              <a:t> </a:t>
            </a:r>
            <a:r>
              <a:rPr lang="en-US" dirty="0" err="1" smtClean="0"/>
              <a:t>Básica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testimonio</a:t>
            </a:r>
            <a:r>
              <a:rPr lang="en-US" dirty="0" smtClean="0"/>
              <a:t> </a:t>
            </a:r>
          </a:p>
          <a:p>
            <a:r>
              <a:rPr lang="en-US" dirty="0" smtClean="0"/>
              <a:t>El </a:t>
            </a:r>
            <a:r>
              <a:rPr lang="en-US" dirty="0" err="1" smtClean="0"/>
              <a:t>Proyecto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A) </a:t>
            </a:r>
            <a:r>
              <a:rPr lang="en-US" dirty="0" err="1" smtClean="0"/>
              <a:t>Próposito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B) Los </a:t>
            </a:r>
            <a:r>
              <a:rPr lang="en-US" dirty="0" err="1" smtClean="0"/>
              <a:t>cómo</a:t>
            </a:r>
            <a:r>
              <a:rPr lang="en-US" dirty="0" smtClean="0"/>
              <a:t> y los </a:t>
            </a:r>
            <a:r>
              <a:rPr lang="en-US" dirty="0" err="1" smtClean="0"/>
              <a:t>actores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Presupuesto</a:t>
            </a:r>
            <a:r>
              <a:rPr lang="en-US" dirty="0" smtClean="0"/>
              <a:t> y </a:t>
            </a:r>
            <a:r>
              <a:rPr lang="en-US" dirty="0" err="1" smtClean="0"/>
              <a:t>canalización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Conclusión</a:t>
            </a:r>
            <a:r>
              <a:rPr lang="en-US" dirty="0" smtClean="0"/>
              <a:t> y </a:t>
            </a:r>
            <a:r>
              <a:rPr lang="en-US" dirty="0" err="1" smtClean="0"/>
              <a:t>Agradecimiento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1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71667" decel="28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-2700000">
                                      <p:cBhvr>
                                        <p:cTn id="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sería</a:t>
            </a:r>
            <a:r>
              <a:rPr lang="en-US" dirty="0" smtClean="0"/>
              <a:t> </a:t>
            </a:r>
            <a:r>
              <a:rPr lang="en-US" dirty="0" err="1" smtClean="0"/>
              <a:t>mejor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284267"/>
            <a:ext cx="4822265" cy="1710765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Somos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iglesia</a:t>
            </a:r>
            <a:r>
              <a:rPr lang="en-US" dirty="0" smtClean="0"/>
              <a:t> </a:t>
            </a:r>
            <a:r>
              <a:rPr lang="en-US" dirty="0" err="1" smtClean="0"/>
              <a:t>misionera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84706" y="3139649"/>
            <a:ext cx="4822265" cy="1710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ts val="0"/>
              </a:spcBef>
              <a:spcAft>
                <a:spcPts val="2000"/>
              </a:spcAft>
              <a:buFont typeface="Wingdings 2" pitchFamily="18" charset="2"/>
              <a:buChar char="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bg2"/>
              </a:buClr>
              <a:buFont typeface="Wingdings 2" pitchFamily="18" charset="2"/>
              <a:buChar char="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Wingdings 2" pitchFamily="18" charset="2"/>
              <a:buChar char="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bg2"/>
              </a:buClr>
              <a:buFont typeface="Wingdings 2" pitchFamily="18" charset="2"/>
              <a:buChar char="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Wingdings 2" pitchFamily="18" charset="2"/>
              <a:buChar char="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-4619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Wingdings 2" pitchFamily="18" charset="2"/>
              <a:buChar char="ò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5163" indent="-461963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Wingdings 2" pitchFamily="18" charset="2"/>
              <a:buChar char="ò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indent="-4619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Font typeface="Wingdings 2" pitchFamily="18" charset="2"/>
              <a:buChar char="ò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9563" indent="-461963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Wingdings 2" pitchFamily="18" charset="2"/>
              <a:buChar char="ò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“</a:t>
            </a:r>
            <a:r>
              <a:rPr lang="en-US" dirty="0" err="1" smtClean="0"/>
              <a:t>Somos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iglesia</a:t>
            </a:r>
            <a:r>
              <a:rPr lang="en-US" dirty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tiene</a:t>
            </a:r>
            <a:r>
              <a:rPr lang="en-US" dirty="0" smtClean="0"/>
              <a:t> un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misionero</a:t>
            </a:r>
            <a:r>
              <a:rPr lang="en-US" dirty="0" smtClean="0"/>
              <a:t>”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67" t="52222" r="833" b="8888"/>
          <a:stretch>
            <a:fillRect/>
          </a:stretch>
        </p:blipFill>
        <p:spPr bwMode="auto">
          <a:xfrm rot="21181038">
            <a:off x="1203479" y="4433568"/>
            <a:ext cx="7372988" cy="259681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89474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800" fill="hold"/>
                                            <p:tgtEl>
                                              <p:spTgt spid="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800" fill="hold"/>
                                            <p:tgtEl>
                                              <p:spTgt spid="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xmlns:p14="http://schemas.microsoft.com/office/powerpoint/2010/main"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800" fill="hold"/>
                                            <p:tgtEl>
                                              <p:spTgt spid="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800" fill="hold"/>
                                            <p:tgtEl>
                                              <p:spTgt spid="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410" y="3009875"/>
            <a:ext cx="3815507" cy="283086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206425" y="2121648"/>
            <a:ext cx="3591810" cy="3242234"/>
            <a:chOff x="962104" y="1666231"/>
            <a:chExt cx="2284756" cy="1838340"/>
          </a:xfrm>
        </p:grpSpPr>
        <p:sp>
          <p:nvSpPr>
            <p:cNvPr id="5" name="Oval 4"/>
            <p:cNvSpPr/>
            <p:nvPr/>
          </p:nvSpPr>
          <p:spPr>
            <a:xfrm>
              <a:off x="1125742" y="1666231"/>
              <a:ext cx="1838340" cy="1838340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noFill/>
              <a:prstDash val="solid"/>
            </a:ln>
            <a:effectLst>
              <a:softEdge rad="685800"/>
            </a:effectLst>
            <a:scene3d>
              <a:camera prst="orthographicFront"/>
              <a:lightRig rig="threePt" dir="t"/>
            </a:scene3d>
            <a:sp3d extrusionH="19050" prstMaterial="plastic">
              <a:bevelT w="95250" h="95250"/>
              <a:extrusionClr>
                <a:sysClr val="window" lastClr="FFFFFF"/>
              </a:extrusionClr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962104" y="1689100"/>
              <a:ext cx="2284756" cy="1754188"/>
              <a:chOff x="1063945" y="2235198"/>
              <a:chExt cx="2283629" cy="1754909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265381" y="2235198"/>
                <a:ext cx="1754909" cy="175490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" name="TextBox 20"/>
              <p:cNvSpPr txBox="1">
                <a:spLocks noChangeArrowheads="1"/>
              </p:cNvSpPr>
              <p:nvPr/>
            </p:nvSpPr>
            <p:spPr bwMode="auto">
              <a:xfrm>
                <a:off x="1063945" y="2789088"/>
                <a:ext cx="2283629" cy="471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b="1" dirty="0" err="1" smtClean="0">
                    <a:solidFill>
                      <a:schemeClr val="accent1"/>
                    </a:solidFill>
                    <a:latin typeface="Arial" pitchFamily="34" charset="0"/>
                    <a:cs typeface="Arial" pitchFamily="34" charset="0"/>
                  </a:rPr>
                  <a:t>iGLESIA</a:t>
                </a:r>
                <a:endParaRPr lang="en-US" sz="48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9057" y="718028"/>
            <a:ext cx="2563077" cy="2267337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3328" y="4303527"/>
            <a:ext cx="1652653" cy="2823282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7036" y="3514433"/>
            <a:ext cx="3553759" cy="3137894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7036" y="652122"/>
            <a:ext cx="2781000" cy="33173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33846" y="1399099"/>
            <a:ext cx="13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Hombres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852191" y="1359078"/>
            <a:ext cx="13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Mujeres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815925" y="4584534"/>
            <a:ext cx="13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Niños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751634" y="6147769"/>
            <a:ext cx="13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Jóvenes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532262" y="5534006"/>
            <a:ext cx="13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Música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0346" y="2554433"/>
            <a:ext cx="3609068" cy="203010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29096" y="3600126"/>
            <a:ext cx="13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Misiones </a:t>
            </a:r>
            <a:endParaRPr lang="en-US" b="1" dirty="0"/>
          </a:p>
        </p:txBody>
      </p:sp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765" y="2313089"/>
            <a:ext cx="4134657" cy="187044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98442" y="3023761"/>
            <a:ext cx="156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Matrimonios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6638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9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" fill="hold"/>
                                        <p:tgtEl>
                                          <p:spTgt spid="11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"/>
                            </p:stCondLst>
                            <p:childTnLst>
                              <p:par>
                                <p:cTn id="34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100" fill="hold"/>
                                        <p:tgtEl>
                                          <p:spTgt spid="12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"/>
                            </p:stCondLst>
                            <p:childTnLst>
                              <p:par>
                                <p:cTn id="42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" fill="hold"/>
                                        <p:tgtEl>
                                          <p:spTgt spid="14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"/>
                            </p:stCondLst>
                            <p:childTnLst>
                              <p:par>
                                <p:cTn id="50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" fill="hold"/>
                                        <p:tgtEl>
                                          <p:spTgt spid="20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300"/>
                            </p:stCondLst>
                            <p:childTnLst>
                              <p:par>
                                <p:cTn id="58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100" fill="hold"/>
                                        <p:tgtEl>
                                          <p:spTgt spid="23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5098" y="3840368"/>
            <a:ext cx="3815507" cy="283086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206425" y="2121648"/>
            <a:ext cx="3591810" cy="3242234"/>
            <a:chOff x="962104" y="1666231"/>
            <a:chExt cx="2284756" cy="1838340"/>
          </a:xfrm>
        </p:grpSpPr>
        <p:sp>
          <p:nvSpPr>
            <p:cNvPr id="5" name="Oval 4"/>
            <p:cNvSpPr/>
            <p:nvPr/>
          </p:nvSpPr>
          <p:spPr>
            <a:xfrm>
              <a:off x="1125742" y="1666231"/>
              <a:ext cx="1838340" cy="1838340"/>
            </a:xfrm>
            <a:prstGeom prst="ellipse">
              <a:avLst/>
            </a:prstGeom>
            <a:solidFill>
              <a:sysClr val="windowText" lastClr="000000"/>
            </a:solidFill>
            <a:ln w="25400" cap="flat" cmpd="sng" algn="ctr">
              <a:noFill/>
              <a:prstDash val="solid"/>
            </a:ln>
            <a:effectLst>
              <a:softEdge rad="685800"/>
            </a:effectLst>
            <a:scene3d>
              <a:camera prst="orthographicFront"/>
              <a:lightRig rig="threePt" dir="t"/>
            </a:scene3d>
            <a:sp3d extrusionH="19050" prstMaterial="plastic">
              <a:bevelT w="95250" h="95250"/>
              <a:extrusionClr>
                <a:sysClr val="window" lastClr="FFFFFF"/>
              </a:extrusionClr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962104" y="1689100"/>
              <a:ext cx="2284756" cy="1754188"/>
              <a:chOff x="1063945" y="2235198"/>
              <a:chExt cx="2283629" cy="1754909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265381" y="2235198"/>
                <a:ext cx="1754909" cy="175490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" name="TextBox 20"/>
              <p:cNvSpPr txBox="1">
                <a:spLocks noChangeArrowheads="1"/>
              </p:cNvSpPr>
              <p:nvPr/>
            </p:nvSpPr>
            <p:spPr bwMode="auto">
              <a:xfrm>
                <a:off x="1063945" y="2789088"/>
                <a:ext cx="2283629" cy="8903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b="1" dirty="0" err="1" smtClean="0">
                    <a:solidFill>
                      <a:schemeClr val="accent1"/>
                    </a:solidFill>
                    <a:latin typeface="Arial" pitchFamily="34" charset="0"/>
                    <a:cs typeface="Arial" pitchFamily="34" charset="0"/>
                  </a:rPr>
                  <a:t>iGLESIA</a:t>
                </a:r>
                <a:r>
                  <a:rPr lang="en-US" sz="4800" b="1" dirty="0" smtClean="0">
                    <a:solidFill>
                      <a:schemeClr val="accent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accent1"/>
                    </a:solidFill>
                    <a:latin typeface="Arial" pitchFamily="34" charset="0"/>
                    <a:cs typeface="Arial" pitchFamily="34" charset="0"/>
                  </a:rPr>
                  <a:t>Misionera</a:t>
                </a:r>
                <a:endParaRPr lang="en-US" sz="48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3176" y="534201"/>
            <a:ext cx="3326209" cy="2942415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0406" y="3476616"/>
            <a:ext cx="3523711" cy="3111361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2706" y="139450"/>
            <a:ext cx="3530055" cy="42108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83466" y="712747"/>
            <a:ext cx="13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Hombres y Misiones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11175" y="1035912"/>
            <a:ext cx="13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Mujeres</a:t>
            </a:r>
            <a:r>
              <a:rPr lang="en-US" b="1" dirty="0" smtClean="0"/>
              <a:t> y Misiones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073176" y="5519064"/>
            <a:ext cx="13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Niños</a:t>
            </a:r>
            <a:r>
              <a:rPr lang="en-US" b="1" dirty="0" smtClean="0"/>
              <a:t> y Misiones 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798235" y="5363882"/>
            <a:ext cx="13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Música</a:t>
            </a:r>
            <a:r>
              <a:rPr lang="en-US" b="1" dirty="0" smtClean="0"/>
              <a:t> y Misiones</a:t>
            </a:r>
            <a:endParaRPr lang="en-US" b="1" dirty="0"/>
          </a:p>
        </p:txBody>
      </p:sp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323" y="2352652"/>
            <a:ext cx="4885282" cy="22100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44059" y="3009875"/>
            <a:ext cx="156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Matrimonios</a:t>
            </a:r>
            <a:r>
              <a:rPr lang="en-US" b="1" dirty="0" smtClean="0"/>
              <a:t> y Misiones</a:t>
            </a:r>
            <a:endParaRPr lang="en-US" b="1" dirty="0"/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1675" y="4270285"/>
            <a:ext cx="2097197" cy="282328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92706" y="6192654"/>
            <a:ext cx="13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Jóvenes</a:t>
            </a:r>
            <a:r>
              <a:rPr lang="en-US" b="1" dirty="0" smtClean="0"/>
              <a:t> y Misiones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9333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"/>
                            </p:stCondLst>
                            <p:childTnLst>
                              <p:par>
                                <p:cTn id="10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" fill="hold"/>
                                        <p:tgtEl>
                                          <p:spTgt spid="10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"/>
                            </p:stCondLst>
                            <p:childTnLst>
                              <p:par>
                                <p:cTn id="34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"/>
                            </p:stCondLst>
                            <p:childTnLst>
                              <p:par>
                                <p:cTn id="42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" fill="hold"/>
                                        <p:tgtEl>
                                          <p:spTgt spid="19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"/>
                            </p:stCondLst>
                            <p:childTnLst>
                              <p:par>
                                <p:cTn id="50" presetID="6" presetClass="emph" presetSubtype="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" fill="hold"/>
                                        <p:tgtEl>
                                          <p:spTgt spid="21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353" y="434609"/>
            <a:ext cx="3925047" cy="1709928"/>
          </a:xfrm>
        </p:spPr>
        <p:txBody>
          <a:bodyPr/>
          <a:lstStyle/>
          <a:p>
            <a:r>
              <a:rPr lang="en-US" dirty="0" smtClean="0"/>
              <a:t>1)</a:t>
            </a:r>
            <a:r>
              <a:rPr lang="en-US" dirty="0" err="1" smtClean="0"/>
              <a:t>Hechos</a:t>
            </a:r>
            <a:r>
              <a:rPr lang="en-US" dirty="0" smtClean="0"/>
              <a:t> 13:1 -3</a:t>
            </a:r>
            <a:br>
              <a:rPr lang="en-US" dirty="0" smtClean="0"/>
            </a:br>
            <a:r>
              <a:rPr lang="en-US" dirty="0" smtClean="0"/>
              <a:t>2)</a:t>
            </a:r>
            <a:r>
              <a:rPr lang="en-US" dirty="0" err="1" smtClean="0"/>
              <a:t>Hechos</a:t>
            </a:r>
            <a:r>
              <a:rPr lang="en-US" dirty="0" smtClean="0"/>
              <a:t> 14:26-27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39059" y="2551176"/>
            <a:ext cx="4631765" cy="4202236"/>
          </a:xfrm>
        </p:spPr>
        <p:txBody>
          <a:bodyPr>
            <a:normAutofit/>
          </a:bodyPr>
          <a:lstStyle/>
          <a:p>
            <a:r>
              <a:rPr lang="en-US" dirty="0" smtClean="0"/>
              <a:t>1.Cuáles son los </a:t>
            </a:r>
            <a:r>
              <a:rPr lang="en-US" dirty="0" err="1" smtClean="0"/>
              <a:t>tres</a:t>
            </a:r>
            <a:r>
              <a:rPr lang="en-US" dirty="0" smtClean="0"/>
              <a:t> </a:t>
            </a:r>
            <a:r>
              <a:rPr lang="en-US" dirty="0" err="1" smtClean="0"/>
              <a:t>actos</a:t>
            </a:r>
            <a:r>
              <a:rPr lang="en-US" dirty="0" smtClean="0"/>
              <a:t> </a:t>
            </a:r>
            <a:r>
              <a:rPr lang="en-US" dirty="0" err="1" smtClean="0"/>
              <a:t>mencionados</a:t>
            </a:r>
            <a:r>
              <a:rPr lang="en-US" dirty="0" smtClean="0"/>
              <a:t>? </a:t>
            </a:r>
          </a:p>
          <a:p>
            <a:r>
              <a:rPr lang="en-US" dirty="0" smtClean="0"/>
              <a:t>1.De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manera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iglesia</a:t>
            </a:r>
            <a:r>
              <a:rPr lang="en-US" dirty="0" smtClean="0"/>
              <a:t> </a:t>
            </a:r>
            <a:r>
              <a:rPr lang="en-US" dirty="0" err="1" smtClean="0"/>
              <a:t>debe</a:t>
            </a:r>
            <a:r>
              <a:rPr lang="en-US" dirty="0" smtClean="0"/>
              <a:t> </a:t>
            </a:r>
            <a:r>
              <a:rPr lang="en-US" dirty="0" err="1" smtClean="0"/>
              <a:t>enviar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misioneros</a:t>
            </a:r>
            <a:r>
              <a:rPr lang="en-US" dirty="0" smtClean="0"/>
              <a:t>? </a:t>
            </a:r>
          </a:p>
          <a:p>
            <a:r>
              <a:rPr lang="en-US" dirty="0" smtClean="0"/>
              <a:t>-----------------------------------------------</a:t>
            </a:r>
            <a:endParaRPr lang="en-US" dirty="0"/>
          </a:p>
          <a:p>
            <a:r>
              <a:rPr lang="en-US" dirty="0" smtClean="0"/>
              <a:t>2.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hicieron</a:t>
            </a:r>
            <a:r>
              <a:rPr lang="en-US" dirty="0" smtClean="0"/>
              <a:t> los </a:t>
            </a:r>
            <a:r>
              <a:rPr lang="en-US" dirty="0" err="1" smtClean="0"/>
              <a:t>misioneros</a:t>
            </a:r>
            <a:r>
              <a:rPr lang="en-US" dirty="0" smtClean="0"/>
              <a:t>? Y 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mostraron</a:t>
            </a:r>
            <a:r>
              <a:rPr lang="en-US" dirty="0" smtClean="0"/>
              <a:t> a la </a:t>
            </a:r>
            <a:r>
              <a:rPr lang="en-US" dirty="0" err="1" smtClean="0"/>
              <a:t>iglesia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fueron</a:t>
            </a:r>
            <a:r>
              <a:rPr lang="en-US" dirty="0" smtClean="0"/>
              <a:t> parte del </a:t>
            </a:r>
            <a:r>
              <a:rPr lang="en-US" dirty="0" err="1" smtClean="0"/>
              <a:t>mismo</a:t>
            </a:r>
            <a:r>
              <a:rPr lang="en-US" dirty="0" smtClean="0"/>
              <a:t> </a:t>
            </a:r>
            <a:r>
              <a:rPr lang="en-US" dirty="0" err="1" smtClean="0"/>
              <a:t>equipo</a:t>
            </a:r>
            <a:r>
              <a:rPr lang="en-US" dirty="0" smtClean="0"/>
              <a:t> de </a:t>
            </a:r>
            <a:r>
              <a:rPr lang="en-US" dirty="0" err="1" smtClean="0"/>
              <a:t>evangelización</a:t>
            </a:r>
            <a:r>
              <a:rPr lang="en-US" dirty="0" smtClean="0"/>
              <a:t>? </a:t>
            </a:r>
            <a:endParaRPr lang="en-US" dirty="0"/>
          </a:p>
          <a:p>
            <a:r>
              <a:rPr lang="en-US" dirty="0" smtClean="0"/>
              <a:t>2.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aprendiste</a:t>
            </a:r>
            <a:r>
              <a:rPr lang="en-US" dirty="0" smtClean="0"/>
              <a:t> de la </a:t>
            </a:r>
            <a:r>
              <a:rPr lang="en-US" dirty="0" err="1" smtClean="0"/>
              <a:t>historia</a:t>
            </a:r>
            <a:r>
              <a:rPr lang="en-US" dirty="0" smtClean="0"/>
              <a:t> </a:t>
            </a:r>
            <a:r>
              <a:rPr lang="en-US" dirty="0" err="1" smtClean="0"/>
              <a:t>Bernabé</a:t>
            </a:r>
            <a:r>
              <a:rPr lang="en-US" dirty="0" smtClean="0"/>
              <a:t>, </a:t>
            </a:r>
            <a:r>
              <a:rPr lang="en-US" dirty="0" err="1" smtClean="0"/>
              <a:t>Saulo</a:t>
            </a:r>
            <a:r>
              <a:rPr lang="en-US" dirty="0" smtClean="0"/>
              <a:t> y la </a:t>
            </a:r>
            <a:r>
              <a:rPr lang="en-US" dirty="0" err="1" smtClean="0"/>
              <a:t>Iglesia</a:t>
            </a:r>
            <a:r>
              <a:rPr lang="en-US" dirty="0" smtClean="0"/>
              <a:t>? 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87046">
            <a:off x="5507004" y="923331"/>
            <a:ext cx="3248438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4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Evaluando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Iglesia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Vertical Text Placeholder 5"/>
          <p:cNvSpPr>
            <a:spLocks noGrp="1"/>
          </p:cNvSpPr>
          <p:nvPr>
            <p:ph type="body" orient="vert" idx="1"/>
          </p:nvPr>
        </p:nvSpPr>
        <p:spPr>
          <a:xfrm rot="16200000">
            <a:off x="3309474" y="-814295"/>
            <a:ext cx="2420470" cy="7664825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Apoyando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Despertando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Moviendo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Creciendo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Participación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Estrategica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Movilizando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Estratégicamente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3733800"/>
            <a:ext cx="9144000" cy="441960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55000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020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nodeType="with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xmlns:p14="http://schemas.microsoft.com/office/powerpoint/2010/main"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581553"/>
              </p:ext>
            </p:extLst>
          </p:nvPr>
        </p:nvGraphicFramePr>
        <p:xfrm>
          <a:off x="672352" y="678327"/>
          <a:ext cx="7933766" cy="6179673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966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6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73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OBSTACULO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Qué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puedo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hacer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yo</a:t>
                      </a:r>
                      <a:r>
                        <a:rPr lang="en-US" sz="2000" dirty="0" smtClean="0"/>
                        <a:t>? 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994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“Solo </a:t>
                      </a:r>
                      <a:r>
                        <a:rPr lang="en-US" sz="2000" dirty="0" err="1" smtClean="0"/>
                        <a:t>piensan</a:t>
                      </a:r>
                      <a:r>
                        <a:rPr lang="en-US" sz="2000" dirty="0" smtClean="0"/>
                        <a:t> en </a:t>
                      </a:r>
                      <a:r>
                        <a:rPr lang="en-US" sz="2000" dirty="0" err="1" smtClean="0"/>
                        <a:t>dinero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cuando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hablo</a:t>
                      </a:r>
                      <a:r>
                        <a:rPr lang="en-US" sz="2000" baseline="0" dirty="0" smtClean="0"/>
                        <a:t> de </a:t>
                      </a:r>
                      <a:r>
                        <a:rPr lang="en-US" sz="2000" baseline="0" dirty="0" err="1" smtClean="0"/>
                        <a:t>misiones</a:t>
                      </a:r>
                      <a:r>
                        <a:rPr lang="en-US" sz="2000" baseline="0" dirty="0" smtClean="0"/>
                        <a:t>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84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</a:t>
                      </a:r>
                      <a:r>
                        <a:rPr lang="en-US" sz="2000" dirty="0" err="1" smtClean="0"/>
                        <a:t>Piensan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que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las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misiones</a:t>
                      </a:r>
                      <a:r>
                        <a:rPr lang="en-US" sz="2000" baseline="0" dirty="0" smtClean="0"/>
                        <a:t> son </a:t>
                      </a:r>
                      <a:r>
                        <a:rPr lang="en-US" sz="2000" baseline="0" dirty="0" err="1" smtClean="0"/>
                        <a:t>para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alguien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más</a:t>
                      </a:r>
                      <a:r>
                        <a:rPr lang="en-US" sz="2000" baseline="0" dirty="0" smtClean="0"/>
                        <a:t>”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784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</a:t>
                      </a:r>
                      <a:r>
                        <a:rPr lang="en-US" sz="2000" dirty="0" err="1" smtClean="0"/>
                        <a:t>Mi</a:t>
                      </a:r>
                      <a:r>
                        <a:rPr lang="en-US" sz="2000" dirty="0" smtClean="0"/>
                        <a:t> pastor no </a:t>
                      </a:r>
                      <a:r>
                        <a:rPr lang="en-US" sz="2000" dirty="0" err="1" smtClean="0"/>
                        <a:t>quiere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perderme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como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líder</a:t>
                      </a:r>
                      <a:r>
                        <a:rPr lang="en-US" sz="2000" dirty="0" smtClean="0"/>
                        <a:t>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15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</a:t>
                      </a:r>
                      <a:r>
                        <a:rPr lang="en-US" sz="2000" dirty="0" err="1" smtClean="0"/>
                        <a:t>Mi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iglesia</a:t>
                      </a:r>
                      <a:r>
                        <a:rPr lang="en-US" sz="2000" dirty="0" smtClean="0"/>
                        <a:t> se </a:t>
                      </a:r>
                      <a:r>
                        <a:rPr lang="en-US" sz="2000" dirty="0" err="1" smtClean="0"/>
                        <a:t>emociona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cuando</a:t>
                      </a:r>
                      <a:r>
                        <a:rPr lang="en-US" sz="2000" dirty="0" smtClean="0"/>
                        <a:t> un </a:t>
                      </a:r>
                      <a:r>
                        <a:rPr lang="en-US" sz="2000" dirty="0" err="1" smtClean="0"/>
                        <a:t>proyecto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nuevo</a:t>
                      </a:r>
                      <a:r>
                        <a:rPr lang="en-US" sz="2000" dirty="0" smtClean="0"/>
                        <a:t> se </a:t>
                      </a:r>
                      <a:r>
                        <a:rPr lang="en-US" sz="2000" dirty="0" err="1" smtClean="0"/>
                        <a:t>presenta</a:t>
                      </a:r>
                      <a:r>
                        <a:rPr lang="en-US" sz="2000" dirty="0" smtClean="0"/>
                        <a:t>,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pero</a:t>
                      </a:r>
                      <a:r>
                        <a:rPr lang="en-US" sz="2000" baseline="0" dirty="0" smtClean="0"/>
                        <a:t> con el </a:t>
                      </a:r>
                      <a:r>
                        <a:rPr lang="en-US" sz="2000" baseline="0" dirty="0" err="1" smtClean="0"/>
                        <a:t>tiempo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compromiso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disminuye</a:t>
                      </a:r>
                      <a:r>
                        <a:rPr lang="en-US" sz="2000" baseline="0" dirty="0" smtClean="0"/>
                        <a:t>”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415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</a:t>
                      </a:r>
                      <a:r>
                        <a:rPr lang="en-US" sz="2000" dirty="0" err="1" smtClean="0"/>
                        <a:t>Mi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iglesia</a:t>
                      </a:r>
                      <a:r>
                        <a:rPr lang="en-US" sz="2000" dirty="0" smtClean="0"/>
                        <a:t> dice </a:t>
                      </a:r>
                      <a:r>
                        <a:rPr lang="en-US" sz="2000" dirty="0" err="1" smtClean="0"/>
                        <a:t>que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es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muy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pequeña</a:t>
                      </a:r>
                      <a:r>
                        <a:rPr lang="en-US" sz="2000" dirty="0" smtClean="0"/>
                        <a:t> y </a:t>
                      </a:r>
                      <a:r>
                        <a:rPr lang="en-US" sz="2000" dirty="0" err="1" smtClean="0"/>
                        <a:t>que</a:t>
                      </a:r>
                      <a:r>
                        <a:rPr lang="en-US" sz="2000" baseline="0" dirty="0" smtClean="0"/>
                        <a:t> no </a:t>
                      </a:r>
                      <a:r>
                        <a:rPr lang="en-US" sz="2000" baseline="0" dirty="0" err="1" smtClean="0"/>
                        <a:t>cubre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ni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sus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propios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gastos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que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entonces</a:t>
                      </a:r>
                      <a:r>
                        <a:rPr lang="en-US" sz="2000" baseline="0" dirty="0" smtClean="0"/>
                        <a:t>: </a:t>
                      </a:r>
                      <a:r>
                        <a:rPr lang="en-US" sz="2000" baseline="0" dirty="0" err="1" smtClean="0"/>
                        <a:t>Cómo</a:t>
                      </a:r>
                      <a:r>
                        <a:rPr lang="en-US" sz="2000" baseline="0" dirty="0" smtClean="0"/>
                        <a:t> van a </a:t>
                      </a:r>
                      <a:r>
                        <a:rPr lang="en-US" sz="2000" baseline="0" dirty="0" err="1" smtClean="0"/>
                        <a:t>enviarme</a:t>
                      </a:r>
                      <a:r>
                        <a:rPr lang="en-US" sz="2000" baseline="0" dirty="0" smtClean="0"/>
                        <a:t> al campo?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3641" y="1643529"/>
            <a:ext cx="2584159" cy="5408706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43137"/>
              </a:srgbClr>
            </a:outerShdw>
            <a:softEdge rad="0"/>
          </a:effectLst>
        </p:spPr>
      </p:pic>
      <p:grpSp>
        <p:nvGrpSpPr>
          <p:cNvPr id="8" name="Group 9"/>
          <p:cNvGrpSpPr>
            <a:grpSpLocks noChangeAspect="1"/>
          </p:cNvGrpSpPr>
          <p:nvPr/>
        </p:nvGrpSpPr>
        <p:grpSpPr bwMode="auto">
          <a:xfrm rot="20845058">
            <a:off x="5546764" y="1657025"/>
            <a:ext cx="485775" cy="866775"/>
            <a:chOff x="2170" y="437"/>
            <a:chExt cx="306" cy="546"/>
          </a:xfrm>
        </p:grpSpPr>
        <p:sp>
          <p:nvSpPr>
            <p:cNvPr id="9" name="AutoShape 8"/>
            <p:cNvSpPr>
              <a:spLocks noChangeAspect="1" noChangeArrowheads="1" noTextEdit="1"/>
            </p:cNvSpPr>
            <p:nvPr/>
          </p:nvSpPr>
          <p:spPr bwMode="auto">
            <a:xfrm>
              <a:off x="2170" y="437"/>
              <a:ext cx="306" cy="546"/>
            </a:xfrm>
            <a:prstGeom prst="rect">
              <a:avLst/>
            </a:prstGeom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 noEditPoints="1"/>
            </p:cNvSpPr>
            <p:nvPr/>
          </p:nvSpPr>
          <p:spPr bwMode="auto">
            <a:xfrm>
              <a:off x="2169" y="435"/>
              <a:ext cx="306" cy="452"/>
            </a:xfrm>
            <a:custGeom>
              <a:avLst/>
              <a:gdLst/>
              <a:ahLst/>
              <a:cxnLst>
                <a:cxn ang="0">
                  <a:pos x="198" y="245"/>
                </a:cxn>
                <a:cxn ang="0">
                  <a:pos x="212" y="317"/>
                </a:cxn>
                <a:cxn ang="0">
                  <a:pos x="201" y="347"/>
                </a:cxn>
                <a:cxn ang="0">
                  <a:pos x="152" y="368"/>
                </a:cxn>
                <a:cxn ang="0">
                  <a:pos x="65" y="377"/>
                </a:cxn>
                <a:cxn ang="0">
                  <a:pos x="19" y="346"/>
                </a:cxn>
                <a:cxn ang="0">
                  <a:pos x="2" y="289"/>
                </a:cxn>
                <a:cxn ang="0">
                  <a:pos x="17" y="247"/>
                </a:cxn>
                <a:cxn ang="0">
                  <a:pos x="39" y="221"/>
                </a:cxn>
                <a:cxn ang="0">
                  <a:pos x="107" y="180"/>
                </a:cxn>
                <a:cxn ang="0">
                  <a:pos x="132" y="166"/>
                </a:cxn>
                <a:cxn ang="0">
                  <a:pos x="150" y="140"/>
                </a:cxn>
                <a:cxn ang="0">
                  <a:pos x="60" y="115"/>
                </a:cxn>
                <a:cxn ang="0">
                  <a:pos x="33" y="141"/>
                </a:cxn>
                <a:cxn ang="0">
                  <a:pos x="26" y="83"/>
                </a:cxn>
                <a:cxn ang="0">
                  <a:pos x="21" y="63"/>
                </a:cxn>
                <a:cxn ang="0">
                  <a:pos x="43" y="37"/>
                </a:cxn>
                <a:cxn ang="0">
                  <a:pos x="81" y="16"/>
                </a:cxn>
                <a:cxn ang="0">
                  <a:pos x="97" y="10"/>
                </a:cxn>
                <a:cxn ang="0">
                  <a:pos x="156" y="1"/>
                </a:cxn>
                <a:cxn ang="0">
                  <a:pos x="198" y="14"/>
                </a:cxn>
                <a:cxn ang="0">
                  <a:pos x="256" y="90"/>
                </a:cxn>
                <a:cxn ang="0">
                  <a:pos x="249" y="141"/>
                </a:cxn>
                <a:cxn ang="0">
                  <a:pos x="225" y="176"/>
                </a:cxn>
                <a:cxn ang="0">
                  <a:pos x="176" y="212"/>
                </a:cxn>
                <a:cxn ang="0">
                  <a:pos x="139" y="231"/>
                </a:cxn>
                <a:cxn ang="0">
                  <a:pos x="138" y="284"/>
                </a:cxn>
                <a:cxn ang="0">
                  <a:pos x="182" y="259"/>
                </a:cxn>
                <a:cxn ang="0">
                  <a:pos x="154" y="287"/>
                </a:cxn>
                <a:cxn ang="0">
                  <a:pos x="126" y="289"/>
                </a:cxn>
                <a:cxn ang="0">
                  <a:pos x="108" y="280"/>
                </a:cxn>
                <a:cxn ang="0">
                  <a:pos x="108" y="248"/>
                </a:cxn>
                <a:cxn ang="0">
                  <a:pos x="126" y="230"/>
                </a:cxn>
                <a:cxn ang="0">
                  <a:pos x="145" y="219"/>
                </a:cxn>
                <a:cxn ang="0">
                  <a:pos x="172" y="206"/>
                </a:cxn>
                <a:cxn ang="0">
                  <a:pos x="208" y="183"/>
                </a:cxn>
                <a:cxn ang="0">
                  <a:pos x="247" y="130"/>
                </a:cxn>
                <a:cxn ang="0">
                  <a:pos x="163" y="9"/>
                </a:cxn>
                <a:cxn ang="0">
                  <a:pos x="84" y="23"/>
                </a:cxn>
                <a:cxn ang="0">
                  <a:pos x="45" y="44"/>
                </a:cxn>
                <a:cxn ang="0">
                  <a:pos x="39" y="125"/>
                </a:cxn>
                <a:cxn ang="0">
                  <a:pos x="129" y="95"/>
                </a:cxn>
                <a:cxn ang="0">
                  <a:pos x="158" y="134"/>
                </a:cxn>
                <a:cxn ang="0">
                  <a:pos x="119" y="182"/>
                </a:cxn>
                <a:cxn ang="0">
                  <a:pos x="26" y="247"/>
                </a:cxn>
                <a:cxn ang="0">
                  <a:pos x="9" y="289"/>
                </a:cxn>
                <a:cxn ang="0">
                  <a:pos x="88" y="373"/>
                </a:cxn>
                <a:cxn ang="0">
                  <a:pos x="162" y="356"/>
                </a:cxn>
                <a:cxn ang="0">
                  <a:pos x="203" y="332"/>
                </a:cxn>
                <a:cxn ang="0">
                  <a:pos x="191" y="262"/>
                </a:cxn>
              </a:cxnLst>
              <a:rect l="0" t="0" r="r" b="b"/>
              <a:pathLst>
                <a:path w="258" h="383">
                  <a:moveTo>
                    <a:pt x="187" y="245"/>
                  </a:moveTo>
                  <a:cubicBezTo>
                    <a:pt x="190" y="243"/>
                    <a:pt x="194" y="245"/>
                    <a:pt x="198" y="245"/>
                  </a:cubicBezTo>
                  <a:cubicBezTo>
                    <a:pt x="202" y="251"/>
                    <a:pt x="200" y="257"/>
                    <a:pt x="201" y="263"/>
                  </a:cubicBezTo>
                  <a:cubicBezTo>
                    <a:pt x="202" y="281"/>
                    <a:pt x="209" y="299"/>
                    <a:pt x="212" y="317"/>
                  </a:cubicBezTo>
                  <a:cubicBezTo>
                    <a:pt x="213" y="323"/>
                    <a:pt x="215" y="332"/>
                    <a:pt x="215" y="334"/>
                  </a:cubicBezTo>
                  <a:cubicBezTo>
                    <a:pt x="213" y="341"/>
                    <a:pt x="204" y="341"/>
                    <a:pt x="201" y="347"/>
                  </a:cubicBezTo>
                  <a:cubicBezTo>
                    <a:pt x="187" y="352"/>
                    <a:pt x="176" y="360"/>
                    <a:pt x="162" y="364"/>
                  </a:cubicBezTo>
                  <a:cubicBezTo>
                    <a:pt x="159" y="365"/>
                    <a:pt x="155" y="367"/>
                    <a:pt x="152" y="368"/>
                  </a:cubicBezTo>
                  <a:cubicBezTo>
                    <a:pt x="145" y="370"/>
                    <a:pt x="139" y="371"/>
                    <a:pt x="132" y="374"/>
                  </a:cubicBezTo>
                  <a:cubicBezTo>
                    <a:pt x="116" y="379"/>
                    <a:pt x="87" y="383"/>
                    <a:pt x="65" y="377"/>
                  </a:cubicBezTo>
                  <a:cubicBezTo>
                    <a:pt x="51" y="372"/>
                    <a:pt x="41" y="368"/>
                    <a:pt x="31" y="358"/>
                  </a:cubicBezTo>
                  <a:cubicBezTo>
                    <a:pt x="26" y="354"/>
                    <a:pt x="23" y="351"/>
                    <a:pt x="19" y="346"/>
                  </a:cubicBezTo>
                  <a:cubicBezTo>
                    <a:pt x="17" y="343"/>
                    <a:pt x="15" y="340"/>
                    <a:pt x="12" y="335"/>
                  </a:cubicBezTo>
                  <a:cubicBezTo>
                    <a:pt x="7" y="325"/>
                    <a:pt x="0" y="308"/>
                    <a:pt x="2" y="289"/>
                  </a:cubicBezTo>
                  <a:cubicBezTo>
                    <a:pt x="3" y="278"/>
                    <a:pt x="8" y="262"/>
                    <a:pt x="13" y="252"/>
                  </a:cubicBezTo>
                  <a:cubicBezTo>
                    <a:pt x="14" y="250"/>
                    <a:pt x="16" y="249"/>
                    <a:pt x="17" y="247"/>
                  </a:cubicBezTo>
                  <a:cubicBezTo>
                    <a:pt x="18" y="245"/>
                    <a:pt x="18" y="242"/>
                    <a:pt x="19" y="241"/>
                  </a:cubicBezTo>
                  <a:cubicBezTo>
                    <a:pt x="24" y="235"/>
                    <a:pt x="32" y="227"/>
                    <a:pt x="39" y="221"/>
                  </a:cubicBezTo>
                  <a:cubicBezTo>
                    <a:pt x="47" y="215"/>
                    <a:pt x="53" y="208"/>
                    <a:pt x="61" y="204"/>
                  </a:cubicBezTo>
                  <a:cubicBezTo>
                    <a:pt x="76" y="195"/>
                    <a:pt x="91" y="188"/>
                    <a:pt x="107" y="180"/>
                  </a:cubicBezTo>
                  <a:cubicBezTo>
                    <a:pt x="113" y="177"/>
                    <a:pt x="121" y="175"/>
                    <a:pt x="128" y="171"/>
                  </a:cubicBezTo>
                  <a:cubicBezTo>
                    <a:pt x="130" y="170"/>
                    <a:pt x="130" y="168"/>
                    <a:pt x="132" y="166"/>
                  </a:cubicBezTo>
                  <a:cubicBezTo>
                    <a:pt x="134" y="165"/>
                    <a:pt x="137" y="165"/>
                    <a:pt x="138" y="164"/>
                  </a:cubicBezTo>
                  <a:cubicBezTo>
                    <a:pt x="140" y="162"/>
                    <a:pt x="149" y="146"/>
                    <a:pt x="150" y="140"/>
                  </a:cubicBezTo>
                  <a:cubicBezTo>
                    <a:pt x="159" y="92"/>
                    <a:pt x="99" y="101"/>
                    <a:pt x="70" y="111"/>
                  </a:cubicBezTo>
                  <a:cubicBezTo>
                    <a:pt x="65" y="112"/>
                    <a:pt x="64" y="111"/>
                    <a:pt x="60" y="115"/>
                  </a:cubicBezTo>
                  <a:cubicBezTo>
                    <a:pt x="57" y="118"/>
                    <a:pt x="49" y="123"/>
                    <a:pt x="46" y="128"/>
                  </a:cubicBezTo>
                  <a:cubicBezTo>
                    <a:pt x="43" y="134"/>
                    <a:pt x="44" y="145"/>
                    <a:pt x="33" y="141"/>
                  </a:cubicBezTo>
                  <a:cubicBezTo>
                    <a:pt x="31" y="138"/>
                    <a:pt x="34" y="134"/>
                    <a:pt x="33" y="130"/>
                  </a:cubicBezTo>
                  <a:cubicBezTo>
                    <a:pt x="33" y="116"/>
                    <a:pt x="27" y="98"/>
                    <a:pt x="26" y="83"/>
                  </a:cubicBezTo>
                  <a:cubicBezTo>
                    <a:pt x="25" y="79"/>
                    <a:pt x="27" y="75"/>
                    <a:pt x="26" y="71"/>
                  </a:cubicBezTo>
                  <a:cubicBezTo>
                    <a:pt x="25" y="68"/>
                    <a:pt x="22" y="66"/>
                    <a:pt x="21" y="63"/>
                  </a:cubicBezTo>
                  <a:cubicBezTo>
                    <a:pt x="19" y="60"/>
                    <a:pt x="24" y="59"/>
                    <a:pt x="26" y="57"/>
                  </a:cubicBezTo>
                  <a:cubicBezTo>
                    <a:pt x="32" y="50"/>
                    <a:pt x="37" y="43"/>
                    <a:pt x="43" y="37"/>
                  </a:cubicBezTo>
                  <a:cubicBezTo>
                    <a:pt x="48" y="32"/>
                    <a:pt x="55" y="31"/>
                    <a:pt x="59" y="25"/>
                  </a:cubicBezTo>
                  <a:cubicBezTo>
                    <a:pt x="69" y="24"/>
                    <a:pt x="75" y="20"/>
                    <a:pt x="81" y="16"/>
                  </a:cubicBezTo>
                  <a:cubicBezTo>
                    <a:pt x="86" y="16"/>
                    <a:pt x="90" y="14"/>
                    <a:pt x="95" y="13"/>
                  </a:cubicBezTo>
                  <a:cubicBezTo>
                    <a:pt x="96" y="13"/>
                    <a:pt x="96" y="10"/>
                    <a:pt x="97" y="10"/>
                  </a:cubicBezTo>
                  <a:cubicBezTo>
                    <a:pt x="100" y="9"/>
                    <a:pt x="104" y="9"/>
                    <a:pt x="107" y="8"/>
                  </a:cubicBezTo>
                  <a:cubicBezTo>
                    <a:pt x="123" y="4"/>
                    <a:pt x="137" y="0"/>
                    <a:pt x="156" y="1"/>
                  </a:cubicBezTo>
                  <a:cubicBezTo>
                    <a:pt x="166" y="2"/>
                    <a:pt x="176" y="6"/>
                    <a:pt x="184" y="9"/>
                  </a:cubicBezTo>
                  <a:cubicBezTo>
                    <a:pt x="190" y="11"/>
                    <a:pt x="193" y="11"/>
                    <a:pt x="198" y="14"/>
                  </a:cubicBezTo>
                  <a:cubicBezTo>
                    <a:pt x="215" y="23"/>
                    <a:pt x="232" y="40"/>
                    <a:pt x="244" y="55"/>
                  </a:cubicBezTo>
                  <a:cubicBezTo>
                    <a:pt x="247" y="67"/>
                    <a:pt x="255" y="78"/>
                    <a:pt x="256" y="90"/>
                  </a:cubicBezTo>
                  <a:cubicBezTo>
                    <a:pt x="258" y="101"/>
                    <a:pt x="258" y="114"/>
                    <a:pt x="256" y="125"/>
                  </a:cubicBezTo>
                  <a:cubicBezTo>
                    <a:pt x="255" y="130"/>
                    <a:pt x="252" y="136"/>
                    <a:pt x="249" y="141"/>
                  </a:cubicBezTo>
                  <a:cubicBezTo>
                    <a:pt x="244" y="153"/>
                    <a:pt x="239" y="163"/>
                    <a:pt x="230" y="172"/>
                  </a:cubicBezTo>
                  <a:cubicBezTo>
                    <a:pt x="229" y="174"/>
                    <a:pt x="226" y="174"/>
                    <a:pt x="225" y="176"/>
                  </a:cubicBezTo>
                  <a:cubicBezTo>
                    <a:pt x="214" y="185"/>
                    <a:pt x="201" y="197"/>
                    <a:pt x="188" y="205"/>
                  </a:cubicBezTo>
                  <a:cubicBezTo>
                    <a:pt x="184" y="207"/>
                    <a:pt x="180" y="209"/>
                    <a:pt x="176" y="212"/>
                  </a:cubicBezTo>
                  <a:cubicBezTo>
                    <a:pt x="172" y="214"/>
                    <a:pt x="168" y="216"/>
                    <a:pt x="164" y="218"/>
                  </a:cubicBezTo>
                  <a:cubicBezTo>
                    <a:pt x="156" y="223"/>
                    <a:pt x="147" y="226"/>
                    <a:pt x="139" y="231"/>
                  </a:cubicBezTo>
                  <a:cubicBezTo>
                    <a:pt x="124" y="239"/>
                    <a:pt x="104" y="253"/>
                    <a:pt x="115" y="273"/>
                  </a:cubicBezTo>
                  <a:cubicBezTo>
                    <a:pt x="119" y="279"/>
                    <a:pt x="130" y="285"/>
                    <a:pt x="138" y="284"/>
                  </a:cubicBezTo>
                  <a:cubicBezTo>
                    <a:pt x="146" y="284"/>
                    <a:pt x="155" y="276"/>
                    <a:pt x="161" y="272"/>
                  </a:cubicBezTo>
                  <a:cubicBezTo>
                    <a:pt x="166" y="269"/>
                    <a:pt x="180" y="262"/>
                    <a:pt x="182" y="259"/>
                  </a:cubicBezTo>
                  <a:cubicBezTo>
                    <a:pt x="186" y="254"/>
                    <a:pt x="183" y="248"/>
                    <a:pt x="187" y="245"/>
                  </a:cubicBezTo>
                  <a:close/>
                  <a:moveTo>
                    <a:pt x="154" y="287"/>
                  </a:moveTo>
                  <a:cubicBezTo>
                    <a:pt x="149" y="290"/>
                    <a:pt x="141" y="293"/>
                    <a:pt x="135" y="293"/>
                  </a:cubicBezTo>
                  <a:cubicBezTo>
                    <a:pt x="131" y="293"/>
                    <a:pt x="128" y="290"/>
                    <a:pt x="126" y="289"/>
                  </a:cubicBezTo>
                  <a:cubicBezTo>
                    <a:pt x="122" y="288"/>
                    <a:pt x="118" y="289"/>
                    <a:pt x="116" y="287"/>
                  </a:cubicBezTo>
                  <a:cubicBezTo>
                    <a:pt x="113" y="286"/>
                    <a:pt x="110" y="282"/>
                    <a:pt x="108" y="280"/>
                  </a:cubicBezTo>
                  <a:cubicBezTo>
                    <a:pt x="106" y="275"/>
                    <a:pt x="101" y="263"/>
                    <a:pt x="104" y="254"/>
                  </a:cubicBezTo>
                  <a:cubicBezTo>
                    <a:pt x="104" y="251"/>
                    <a:pt x="107" y="250"/>
                    <a:pt x="108" y="248"/>
                  </a:cubicBezTo>
                  <a:cubicBezTo>
                    <a:pt x="110" y="246"/>
                    <a:pt x="111" y="244"/>
                    <a:pt x="112" y="240"/>
                  </a:cubicBezTo>
                  <a:cubicBezTo>
                    <a:pt x="118" y="238"/>
                    <a:pt x="121" y="233"/>
                    <a:pt x="126" y="230"/>
                  </a:cubicBezTo>
                  <a:cubicBezTo>
                    <a:pt x="127" y="229"/>
                    <a:pt x="130" y="228"/>
                    <a:pt x="132" y="227"/>
                  </a:cubicBezTo>
                  <a:cubicBezTo>
                    <a:pt x="137" y="224"/>
                    <a:pt x="141" y="221"/>
                    <a:pt x="145" y="219"/>
                  </a:cubicBezTo>
                  <a:cubicBezTo>
                    <a:pt x="148" y="218"/>
                    <a:pt x="151" y="218"/>
                    <a:pt x="153" y="217"/>
                  </a:cubicBezTo>
                  <a:cubicBezTo>
                    <a:pt x="159" y="215"/>
                    <a:pt x="165" y="210"/>
                    <a:pt x="172" y="206"/>
                  </a:cubicBezTo>
                  <a:cubicBezTo>
                    <a:pt x="182" y="200"/>
                    <a:pt x="191" y="194"/>
                    <a:pt x="199" y="188"/>
                  </a:cubicBezTo>
                  <a:cubicBezTo>
                    <a:pt x="202" y="186"/>
                    <a:pt x="206" y="185"/>
                    <a:pt x="208" y="183"/>
                  </a:cubicBezTo>
                  <a:cubicBezTo>
                    <a:pt x="215" y="177"/>
                    <a:pt x="220" y="168"/>
                    <a:pt x="228" y="164"/>
                  </a:cubicBezTo>
                  <a:cubicBezTo>
                    <a:pt x="234" y="152"/>
                    <a:pt x="243" y="144"/>
                    <a:pt x="247" y="130"/>
                  </a:cubicBezTo>
                  <a:cubicBezTo>
                    <a:pt x="252" y="110"/>
                    <a:pt x="248" y="82"/>
                    <a:pt x="240" y="65"/>
                  </a:cubicBezTo>
                  <a:cubicBezTo>
                    <a:pt x="228" y="40"/>
                    <a:pt x="195" y="15"/>
                    <a:pt x="163" y="9"/>
                  </a:cubicBezTo>
                  <a:cubicBezTo>
                    <a:pt x="140" y="4"/>
                    <a:pt x="112" y="11"/>
                    <a:pt x="95" y="18"/>
                  </a:cubicBezTo>
                  <a:cubicBezTo>
                    <a:pt x="91" y="19"/>
                    <a:pt x="88" y="22"/>
                    <a:pt x="84" y="23"/>
                  </a:cubicBezTo>
                  <a:cubicBezTo>
                    <a:pt x="77" y="26"/>
                    <a:pt x="73" y="26"/>
                    <a:pt x="67" y="29"/>
                  </a:cubicBezTo>
                  <a:cubicBezTo>
                    <a:pt x="56" y="34"/>
                    <a:pt x="54" y="40"/>
                    <a:pt x="45" y="44"/>
                  </a:cubicBezTo>
                  <a:cubicBezTo>
                    <a:pt x="44" y="54"/>
                    <a:pt x="35" y="56"/>
                    <a:pt x="32" y="63"/>
                  </a:cubicBezTo>
                  <a:cubicBezTo>
                    <a:pt x="35" y="82"/>
                    <a:pt x="38" y="106"/>
                    <a:pt x="39" y="125"/>
                  </a:cubicBezTo>
                  <a:cubicBezTo>
                    <a:pt x="46" y="120"/>
                    <a:pt x="50" y="112"/>
                    <a:pt x="57" y="108"/>
                  </a:cubicBezTo>
                  <a:cubicBezTo>
                    <a:pt x="70" y="100"/>
                    <a:pt x="111" y="93"/>
                    <a:pt x="129" y="95"/>
                  </a:cubicBezTo>
                  <a:cubicBezTo>
                    <a:pt x="138" y="96"/>
                    <a:pt x="152" y="108"/>
                    <a:pt x="154" y="113"/>
                  </a:cubicBezTo>
                  <a:cubicBezTo>
                    <a:pt x="157" y="118"/>
                    <a:pt x="159" y="128"/>
                    <a:pt x="158" y="134"/>
                  </a:cubicBezTo>
                  <a:cubicBezTo>
                    <a:pt x="158" y="146"/>
                    <a:pt x="146" y="167"/>
                    <a:pt x="139" y="172"/>
                  </a:cubicBezTo>
                  <a:cubicBezTo>
                    <a:pt x="134" y="176"/>
                    <a:pt x="126" y="179"/>
                    <a:pt x="119" y="182"/>
                  </a:cubicBezTo>
                  <a:cubicBezTo>
                    <a:pt x="97" y="191"/>
                    <a:pt x="76" y="201"/>
                    <a:pt x="58" y="212"/>
                  </a:cubicBezTo>
                  <a:cubicBezTo>
                    <a:pt x="47" y="222"/>
                    <a:pt x="33" y="233"/>
                    <a:pt x="26" y="247"/>
                  </a:cubicBezTo>
                  <a:cubicBezTo>
                    <a:pt x="25" y="249"/>
                    <a:pt x="23" y="250"/>
                    <a:pt x="22" y="252"/>
                  </a:cubicBezTo>
                  <a:cubicBezTo>
                    <a:pt x="16" y="262"/>
                    <a:pt x="10" y="277"/>
                    <a:pt x="9" y="289"/>
                  </a:cubicBezTo>
                  <a:cubicBezTo>
                    <a:pt x="8" y="311"/>
                    <a:pt x="17" y="328"/>
                    <a:pt x="27" y="344"/>
                  </a:cubicBezTo>
                  <a:cubicBezTo>
                    <a:pt x="43" y="358"/>
                    <a:pt x="62" y="372"/>
                    <a:pt x="88" y="373"/>
                  </a:cubicBezTo>
                  <a:cubicBezTo>
                    <a:pt x="111" y="374"/>
                    <a:pt x="132" y="365"/>
                    <a:pt x="147" y="360"/>
                  </a:cubicBezTo>
                  <a:cubicBezTo>
                    <a:pt x="152" y="359"/>
                    <a:pt x="157" y="358"/>
                    <a:pt x="162" y="356"/>
                  </a:cubicBezTo>
                  <a:cubicBezTo>
                    <a:pt x="170" y="354"/>
                    <a:pt x="176" y="349"/>
                    <a:pt x="183" y="345"/>
                  </a:cubicBezTo>
                  <a:cubicBezTo>
                    <a:pt x="191" y="341"/>
                    <a:pt x="199" y="337"/>
                    <a:pt x="203" y="332"/>
                  </a:cubicBezTo>
                  <a:cubicBezTo>
                    <a:pt x="207" y="320"/>
                    <a:pt x="201" y="310"/>
                    <a:pt x="199" y="300"/>
                  </a:cubicBezTo>
                  <a:cubicBezTo>
                    <a:pt x="196" y="288"/>
                    <a:pt x="195" y="274"/>
                    <a:pt x="191" y="262"/>
                  </a:cubicBezTo>
                  <a:cubicBezTo>
                    <a:pt x="180" y="266"/>
                    <a:pt x="169" y="280"/>
                    <a:pt x="154" y="2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 noEditPoints="1"/>
            </p:cNvSpPr>
            <p:nvPr/>
          </p:nvSpPr>
          <p:spPr bwMode="auto">
            <a:xfrm>
              <a:off x="2273" y="918"/>
              <a:ext cx="70" cy="66"/>
            </a:xfrm>
            <a:custGeom>
              <a:avLst/>
              <a:gdLst/>
              <a:ahLst/>
              <a:cxnLst>
                <a:cxn ang="0">
                  <a:pos x="26" y="1"/>
                </a:cxn>
                <a:cxn ang="0">
                  <a:pos x="27" y="0"/>
                </a:cxn>
                <a:cxn ang="0">
                  <a:pos x="49" y="13"/>
                </a:cxn>
                <a:cxn ang="0">
                  <a:pos x="28" y="54"/>
                </a:cxn>
                <a:cxn ang="0">
                  <a:pos x="3" y="28"/>
                </a:cxn>
                <a:cxn ang="0">
                  <a:pos x="26" y="1"/>
                </a:cxn>
                <a:cxn ang="0">
                  <a:pos x="25" y="20"/>
                </a:cxn>
                <a:cxn ang="0">
                  <a:pos x="21" y="16"/>
                </a:cxn>
                <a:cxn ang="0">
                  <a:pos x="11" y="26"/>
                </a:cxn>
                <a:cxn ang="0">
                  <a:pos x="29" y="47"/>
                </a:cxn>
                <a:cxn ang="0">
                  <a:pos x="39" y="42"/>
                </a:cxn>
                <a:cxn ang="0">
                  <a:pos x="30" y="12"/>
                </a:cxn>
                <a:cxn ang="0">
                  <a:pos x="25" y="20"/>
                </a:cxn>
              </a:cxnLst>
              <a:rect l="0" t="0" r="r" b="b"/>
              <a:pathLst>
                <a:path w="59" h="56">
                  <a:moveTo>
                    <a:pt x="26" y="1"/>
                  </a:moveTo>
                  <a:cubicBezTo>
                    <a:pt x="26" y="0"/>
                    <a:pt x="26" y="0"/>
                    <a:pt x="27" y="0"/>
                  </a:cubicBezTo>
                  <a:cubicBezTo>
                    <a:pt x="36" y="6"/>
                    <a:pt x="45" y="5"/>
                    <a:pt x="49" y="13"/>
                  </a:cubicBezTo>
                  <a:cubicBezTo>
                    <a:pt x="59" y="30"/>
                    <a:pt x="44" y="53"/>
                    <a:pt x="28" y="54"/>
                  </a:cubicBezTo>
                  <a:cubicBezTo>
                    <a:pt x="11" y="56"/>
                    <a:pt x="0" y="41"/>
                    <a:pt x="3" y="28"/>
                  </a:cubicBezTo>
                  <a:cubicBezTo>
                    <a:pt x="6" y="18"/>
                    <a:pt x="19" y="6"/>
                    <a:pt x="26" y="1"/>
                  </a:cubicBezTo>
                  <a:close/>
                  <a:moveTo>
                    <a:pt x="25" y="20"/>
                  </a:moveTo>
                  <a:cubicBezTo>
                    <a:pt x="22" y="20"/>
                    <a:pt x="25" y="15"/>
                    <a:pt x="21" y="16"/>
                  </a:cubicBezTo>
                  <a:cubicBezTo>
                    <a:pt x="16" y="17"/>
                    <a:pt x="14" y="23"/>
                    <a:pt x="11" y="26"/>
                  </a:cubicBezTo>
                  <a:cubicBezTo>
                    <a:pt x="9" y="41"/>
                    <a:pt x="19" y="45"/>
                    <a:pt x="29" y="47"/>
                  </a:cubicBezTo>
                  <a:cubicBezTo>
                    <a:pt x="32" y="45"/>
                    <a:pt x="35" y="43"/>
                    <a:pt x="39" y="42"/>
                  </a:cubicBezTo>
                  <a:cubicBezTo>
                    <a:pt x="46" y="32"/>
                    <a:pt x="44" y="13"/>
                    <a:pt x="30" y="12"/>
                  </a:cubicBezTo>
                  <a:cubicBezTo>
                    <a:pt x="32" y="16"/>
                    <a:pt x="29" y="19"/>
                    <a:pt x="25" y="20"/>
                  </a:cubicBezTo>
                  <a:close/>
                </a:path>
              </a:pathLst>
            </a:custGeom>
            <a:solidFill>
              <a:srgbClr val="FFFFFF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11"/>
          <p:cNvGrpSpPr>
            <a:grpSpLocks noChangeAspect="1"/>
          </p:cNvGrpSpPr>
          <p:nvPr/>
        </p:nvGrpSpPr>
        <p:grpSpPr bwMode="auto">
          <a:xfrm rot="844600">
            <a:off x="7141809" y="1383010"/>
            <a:ext cx="566737" cy="968375"/>
            <a:chOff x="3483" y="430"/>
            <a:chExt cx="357" cy="610"/>
          </a:xfrm>
        </p:grpSpPr>
        <p:sp>
          <p:nvSpPr>
            <p:cNvPr id="1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3483" y="430"/>
              <a:ext cx="357" cy="610"/>
            </a:xfrm>
            <a:prstGeom prst="rect">
              <a:avLst/>
            </a:prstGeom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0"/>
            <p:cNvSpPr>
              <a:spLocks noEditPoints="1"/>
            </p:cNvSpPr>
            <p:nvPr/>
          </p:nvSpPr>
          <p:spPr bwMode="auto">
            <a:xfrm>
              <a:off x="3477" y="429"/>
              <a:ext cx="363" cy="493"/>
            </a:xfrm>
            <a:custGeom>
              <a:avLst/>
              <a:gdLst/>
              <a:ahLst/>
              <a:cxnLst>
                <a:cxn ang="0">
                  <a:pos x="221" y="368"/>
                </a:cxn>
                <a:cxn ang="0">
                  <a:pos x="232" y="385"/>
                </a:cxn>
                <a:cxn ang="0">
                  <a:pos x="204" y="406"/>
                </a:cxn>
                <a:cxn ang="0">
                  <a:pos x="79" y="442"/>
                </a:cxn>
                <a:cxn ang="0">
                  <a:pos x="37" y="421"/>
                </a:cxn>
                <a:cxn ang="0">
                  <a:pos x="16" y="306"/>
                </a:cxn>
                <a:cxn ang="0">
                  <a:pos x="33" y="276"/>
                </a:cxn>
                <a:cxn ang="0">
                  <a:pos x="170" y="163"/>
                </a:cxn>
                <a:cxn ang="0">
                  <a:pos x="176" y="156"/>
                </a:cxn>
                <a:cxn ang="0">
                  <a:pos x="186" y="131"/>
                </a:cxn>
                <a:cxn ang="0">
                  <a:pos x="36" y="157"/>
                </a:cxn>
                <a:cxn ang="0">
                  <a:pos x="21" y="148"/>
                </a:cxn>
                <a:cxn ang="0">
                  <a:pos x="13" y="93"/>
                </a:cxn>
                <a:cxn ang="0">
                  <a:pos x="24" y="71"/>
                </a:cxn>
                <a:cxn ang="0">
                  <a:pos x="84" y="37"/>
                </a:cxn>
                <a:cxn ang="0">
                  <a:pos x="214" y="1"/>
                </a:cxn>
                <a:cxn ang="0">
                  <a:pos x="314" y="52"/>
                </a:cxn>
                <a:cxn ang="0">
                  <a:pos x="320" y="122"/>
                </a:cxn>
                <a:cxn ang="0">
                  <a:pos x="286" y="174"/>
                </a:cxn>
                <a:cxn ang="0">
                  <a:pos x="253" y="206"/>
                </a:cxn>
                <a:cxn ang="0">
                  <a:pos x="164" y="266"/>
                </a:cxn>
                <a:cxn ang="0">
                  <a:pos x="123" y="288"/>
                </a:cxn>
                <a:cxn ang="0">
                  <a:pos x="116" y="343"/>
                </a:cxn>
                <a:cxn ang="0">
                  <a:pos x="164" y="305"/>
                </a:cxn>
                <a:cxn ang="0">
                  <a:pos x="184" y="276"/>
                </a:cxn>
                <a:cxn ang="0">
                  <a:pos x="157" y="328"/>
                </a:cxn>
                <a:cxn ang="0">
                  <a:pos x="107" y="347"/>
                </a:cxn>
                <a:cxn ang="0">
                  <a:pos x="122" y="282"/>
                </a:cxn>
                <a:cxn ang="0">
                  <a:pos x="143" y="268"/>
                </a:cxn>
                <a:cxn ang="0">
                  <a:pos x="186" y="246"/>
                </a:cxn>
                <a:cxn ang="0">
                  <a:pos x="283" y="169"/>
                </a:cxn>
                <a:cxn ang="0">
                  <a:pos x="319" y="80"/>
                </a:cxn>
                <a:cxn ang="0">
                  <a:pos x="289" y="32"/>
                </a:cxn>
                <a:cxn ang="0">
                  <a:pos x="209" y="8"/>
                </a:cxn>
                <a:cxn ang="0">
                  <a:pos x="19" y="90"/>
                </a:cxn>
                <a:cxn ang="0">
                  <a:pos x="47" y="135"/>
                </a:cxn>
                <a:cxn ang="0">
                  <a:pos x="192" y="116"/>
                </a:cxn>
                <a:cxn ang="0">
                  <a:pos x="132" y="200"/>
                </a:cxn>
                <a:cxn ang="0">
                  <a:pos x="13" y="355"/>
                </a:cxn>
                <a:cxn ang="0">
                  <a:pos x="161" y="423"/>
                </a:cxn>
                <a:cxn ang="0">
                  <a:pos x="219" y="384"/>
                </a:cxn>
                <a:cxn ang="0">
                  <a:pos x="197" y="346"/>
                </a:cxn>
                <a:cxn ang="0">
                  <a:pos x="181" y="294"/>
                </a:cxn>
              </a:cxnLst>
              <a:rect l="0" t="0" r="r" b="b"/>
              <a:pathLst>
                <a:path w="326" h="444">
                  <a:moveTo>
                    <a:pt x="187" y="288"/>
                  </a:moveTo>
                  <a:cubicBezTo>
                    <a:pt x="196" y="316"/>
                    <a:pt x="204" y="346"/>
                    <a:pt x="221" y="368"/>
                  </a:cubicBezTo>
                  <a:cubicBezTo>
                    <a:pt x="223" y="371"/>
                    <a:pt x="224" y="374"/>
                    <a:pt x="227" y="377"/>
                  </a:cubicBezTo>
                  <a:cubicBezTo>
                    <a:pt x="228" y="379"/>
                    <a:pt x="232" y="381"/>
                    <a:pt x="232" y="385"/>
                  </a:cubicBezTo>
                  <a:cubicBezTo>
                    <a:pt x="227" y="391"/>
                    <a:pt x="220" y="394"/>
                    <a:pt x="213" y="399"/>
                  </a:cubicBezTo>
                  <a:cubicBezTo>
                    <a:pt x="210" y="401"/>
                    <a:pt x="207" y="403"/>
                    <a:pt x="204" y="406"/>
                  </a:cubicBezTo>
                  <a:cubicBezTo>
                    <a:pt x="185" y="420"/>
                    <a:pt x="159" y="437"/>
                    <a:pt x="128" y="441"/>
                  </a:cubicBezTo>
                  <a:cubicBezTo>
                    <a:pt x="110" y="444"/>
                    <a:pt x="95" y="443"/>
                    <a:pt x="79" y="442"/>
                  </a:cubicBezTo>
                  <a:cubicBezTo>
                    <a:pt x="74" y="439"/>
                    <a:pt x="67" y="438"/>
                    <a:pt x="61" y="436"/>
                  </a:cubicBezTo>
                  <a:cubicBezTo>
                    <a:pt x="53" y="429"/>
                    <a:pt x="45" y="427"/>
                    <a:pt x="37" y="421"/>
                  </a:cubicBezTo>
                  <a:cubicBezTo>
                    <a:pt x="13" y="401"/>
                    <a:pt x="0" y="364"/>
                    <a:pt x="9" y="327"/>
                  </a:cubicBezTo>
                  <a:cubicBezTo>
                    <a:pt x="11" y="318"/>
                    <a:pt x="13" y="314"/>
                    <a:pt x="16" y="306"/>
                  </a:cubicBezTo>
                  <a:cubicBezTo>
                    <a:pt x="20" y="297"/>
                    <a:pt x="23" y="292"/>
                    <a:pt x="28" y="284"/>
                  </a:cubicBezTo>
                  <a:cubicBezTo>
                    <a:pt x="30" y="281"/>
                    <a:pt x="31" y="279"/>
                    <a:pt x="33" y="276"/>
                  </a:cubicBezTo>
                  <a:cubicBezTo>
                    <a:pt x="52" y="245"/>
                    <a:pt x="86" y="221"/>
                    <a:pt x="119" y="202"/>
                  </a:cubicBezTo>
                  <a:cubicBezTo>
                    <a:pt x="138" y="191"/>
                    <a:pt x="155" y="180"/>
                    <a:pt x="170" y="163"/>
                  </a:cubicBezTo>
                  <a:cubicBezTo>
                    <a:pt x="171" y="162"/>
                    <a:pt x="171" y="159"/>
                    <a:pt x="172" y="158"/>
                  </a:cubicBezTo>
                  <a:cubicBezTo>
                    <a:pt x="173" y="157"/>
                    <a:pt x="175" y="157"/>
                    <a:pt x="176" y="156"/>
                  </a:cubicBezTo>
                  <a:cubicBezTo>
                    <a:pt x="179" y="151"/>
                    <a:pt x="180" y="143"/>
                    <a:pt x="183" y="137"/>
                  </a:cubicBezTo>
                  <a:cubicBezTo>
                    <a:pt x="185" y="133"/>
                    <a:pt x="186" y="134"/>
                    <a:pt x="186" y="131"/>
                  </a:cubicBezTo>
                  <a:cubicBezTo>
                    <a:pt x="188" y="105"/>
                    <a:pt x="156" y="100"/>
                    <a:pt x="133" y="103"/>
                  </a:cubicBezTo>
                  <a:cubicBezTo>
                    <a:pt x="95" y="109"/>
                    <a:pt x="53" y="131"/>
                    <a:pt x="36" y="157"/>
                  </a:cubicBezTo>
                  <a:cubicBezTo>
                    <a:pt x="31" y="164"/>
                    <a:pt x="35" y="169"/>
                    <a:pt x="23" y="170"/>
                  </a:cubicBezTo>
                  <a:cubicBezTo>
                    <a:pt x="20" y="163"/>
                    <a:pt x="22" y="157"/>
                    <a:pt x="21" y="148"/>
                  </a:cubicBezTo>
                  <a:cubicBezTo>
                    <a:pt x="20" y="134"/>
                    <a:pt x="18" y="117"/>
                    <a:pt x="14" y="100"/>
                  </a:cubicBezTo>
                  <a:cubicBezTo>
                    <a:pt x="14" y="99"/>
                    <a:pt x="13" y="95"/>
                    <a:pt x="13" y="93"/>
                  </a:cubicBezTo>
                  <a:cubicBezTo>
                    <a:pt x="12" y="92"/>
                    <a:pt x="9" y="87"/>
                    <a:pt x="9" y="88"/>
                  </a:cubicBezTo>
                  <a:cubicBezTo>
                    <a:pt x="9" y="84"/>
                    <a:pt x="23" y="76"/>
                    <a:pt x="24" y="71"/>
                  </a:cubicBezTo>
                  <a:cubicBezTo>
                    <a:pt x="36" y="68"/>
                    <a:pt x="44" y="58"/>
                    <a:pt x="54" y="53"/>
                  </a:cubicBezTo>
                  <a:cubicBezTo>
                    <a:pt x="64" y="48"/>
                    <a:pt x="75" y="45"/>
                    <a:pt x="84" y="37"/>
                  </a:cubicBezTo>
                  <a:cubicBezTo>
                    <a:pt x="101" y="33"/>
                    <a:pt x="117" y="21"/>
                    <a:pt x="133" y="19"/>
                  </a:cubicBezTo>
                  <a:cubicBezTo>
                    <a:pt x="157" y="8"/>
                    <a:pt x="186" y="3"/>
                    <a:pt x="214" y="1"/>
                  </a:cubicBezTo>
                  <a:cubicBezTo>
                    <a:pt x="247" y="0"/>
                    <a:pt x="275" y="8"/>
                    <a:pt x="296" y="28"/>
                  </a:cubicBezTo>
                  <a:cubicBezTo>
                    <a:pt x="303" y="35"/>
                    <a:pt x="309" y="43"/>
                    <a:pt x="314" y="52"/>
                  </a:cubicBezTo>
                  <a:cubicBezTo>
                    <a:pt x="321" y="66"/>
                    <a:pt x="326" y="76"/>
                    <a:pt x="325" y="95"/>
                  </a:cubicBezTo>
                  <a:cubicBezTo>
                    <a:pt x="324" y="104"/>
                    <a:pt x="323" y="112"/>
                    <a:pt x="320" y="122"/>
                  </a:cubicBezTo>
                  <a:cubicBezTo>
                    <a:pt x="318" y="127"/>
                    <a:pt x="314" y="132"/>
                    <a:pt x="312" y="137"/>
                  </a:cubicBezTo>
                  <a:cubicBezTo>
                    <a:pt x="305" y="150"/>
                    <a:pt x="296" y="164"/>
                    <a:pt x="286" y="174"/>
                  </a:cubicBezTo>
                  <a:cubicBezTo>
                    <a:pt x="282" y="178"/>
                    <a:pt x="279" y="182"/>
                    <a:pt x="276" y="186"/>
                  </a:cubicBezTo>
                  <a:cubicBezTo>
                    <a:pt x="269" y="193"/>
                    <a:pt x="261" y="199"/>
                    <a:pt x="253" y="206"/>
                  </a:cubicBezTo>
                  <a:cubicBezTo>
                    <a:pt x="243" y="216"/>
                    <a:pt x="231" y="227"/>
                    <a:pt x="218" y="235"/>
                  </a:cubicBezTo>
                  <a:cubicBezTo>
                    <a:pt x="201" y="245"/>
                    <a:pt x="182" y="257"/>
                    <a:pt x="164" y="266"/>
                  </a:cubicBezTo>
                  <a:cubicBezTo>
                    <a:pt x="155" y="272"/>
                    <a:pt x="144" y="275"/>
                    <a:pt x="135" y="280"/>
                  </a:cubicBezTo>
                  <a:cubicBezTo>
                    <a:pt x="131" y="282"/>
                    <a:pt x="128" y="287"/>
                    <a:pt x="123" y="288"/>
                  </a:cubicBezTo>
                  <a:cubicBezTo>
                    <a:pt x="113" y="296"/>
                    <a:pt x="100" y="315"/>
                    <a:pt x="107" y="333"/>
                  </a:cubicBezTo>
                  <a:cubicBezTo>
                    <a:pt x="108" y="337"/>
                    <a:pt x="113" y="339"/>
                    <a:pt x="116" y="343"/>
                  </a:cubicBezTo>
                  <a:cubicBezTo>
                    <a:pt x="130" y="346"/>
                    <a:pt x="136" y="341"/>
                    <a:pt x="145" y="332"/>
                  </a:cubicBezTo>
                  <a:cubicBezTo>
                    <a:pt x="152" y="324"/>
                    <a:pt x="158" y="314"/>
                    <a:pt x="164" y="305"/>
                  </a:cubicBezTo>
                  <a:cubicBezTo>
                    <a:pt x="167" y="300"/>
                    <a:pt x="171" y="295"/>
                    <a:pt x="173" y="291"/>
                  </a:cubicBezTo>
                  <a:cubicBezTo>
                    <a:pt x="175" y="286"/>
                    <a:pt x="176" y="274"/>
                    <a:pt x="184" y="276"/>
                  </a:cubicBezTo>
                  <a:cubicBezTo>
                    <a:pt x="189" y="277"/>
                    <a:pt x="189" y="282"/>
                    <a:pt x="187" y="288"/>
                  </a:cubicBezTo>
                  <a:close/>
                  <a:moveTo>
                    <a:pt x="157" y="328"/>
                  </a:moveTo>
                  <a:cubicBezTo>
                    <a:pt x="152" y="335"/>
                    <a:pt x="135" y="352"/>
                    <a:pt x="126" y="353"/>
                  </a:cubicBezTo>
                  <a:cubicBezTo>
                    <a:pt x="119" y="353"/>
                    <a:pt x="114" y="348"/>
                    <a:pt x="107" y="347"/>
                  </a:cubicBezTo>
                  <a:cubicBezTo>
                    <a:pt x="101" y="336"/>
                    <a:pt x="95" y="331"/>
                    <a:pt x="98" y="314"/>
                  </a:cubicBezTo>
                  <a:cubicBezTo>
                    <a:pt x="100" y="302"/>
                    <a:pt x="113" y="289"/>
                    <a:pt x="122" y="282"/>
                  </a:cubicBezTo>
                  <a:cubicBezTo>
                    <a:pt x="128" y="277"/>
                    <a:pt x="132" y="276"/>
                    <a:pt x="137" y="273"/>
                  </a:cubicBezTo>
                  <a:cubicBezTo>
                    <a:pt x="140" y="272"/>
                    <a:pt x="141" y="269"/>
                    <a:pt x="143" y="268"/>
                  </a:cubicBezTo>
                  <a:cubicBezTo>
                    <a:pt x="145" y="267"/>
                    <a:pt x="148" y="267"/>
                    <a:pt x="151" y="265"/>
                  </a:cubicBezTo>
                  <a:cubicBezTo>
                    <a:pt x="163" y="259"/>
                    <a:pt x="175" y="253"/>
                    <a:pt x="186" y="246"/>
                  </a:cubicBezTo>
                  <a:cubicBezTo>
                    <a:pt x="204" y="236"/>
                    <a:pt x="223" y="226"/>
                    <a:pt x="239" y="212"/>
                  </a:cubicBezTo>
                  <a:cubicBezTo>
                    <a:pt x="254" y="198"/>
                    <a:pt x="271" y="185"/>
                    <a:pt x="283" y="169"/>
                  </a:cubicBezTo>
                  <a:cubicBezTo>
                    <a:pt x="296" y="153"/>
                    <a:pt x="307" y="136"/>
                    <a:pt x="316" y="115"/>
                  </a:cubicBezTo>
                  <a:cubicBezTo>
                    <a:pt x="316" y="102"/>
                    <a:pt x="321" y="94"/>
                    <a:pt x="319" y="80"/>
                  </a:cubicBezTo>
                  <a:cubicBezTo>
                    <a:pt x="318" y="76"/>
                    <a:pt x="315" y="69"/>
                    <a:pt x="312" y="63"/>
                  </a:cubicBezTo>
                  <a:cubicBezTo>
                    <a:pt x="305" y="49"/>
                    <a:pt x="300" y="42"/>
                    <a:pt x="289" y="32"/>
                  </a:cubicBezTo>
                  <a:cubicBezTo>
                    <a:pt x="281" y="25"/>
                    <a:pt x="274" y="20"/>
                    <a:pt x="265" y="16"/>
                  </a:cubicBezTo>
                  <a:cubicBezTo>
                    <a:pt x="251" y="9"/>
                    <a:pt x="227" y="7"/>
                    <a:pt x="209" y="8"/>
                  </a:cubicBezTo>
                  <a:cubicBezTo>
                    <a:pt x="166" y="10"/>
                    <a:pt x="134" y="22"/>
                    <a:pt x="103" y="37"/>
                  </a:cubicBezTo>
                  <a:cubicBezTo>
                    <a:pt x="71" y="52"/>
                    <a:pt x="37" y="65"/>
                    <a:pt x="19" y="90"/>
                  </a:cubicBezTo>
                  <a:cubicBezTo>
                    <a:pt x="24" y="110"/>
                    <a:pt x="27" y="132"/>
                    <a:pt x="28" y="156"/>
                  </a:cubicBezTo>
                  <a:cubicBezTo>
                    <a:pt x="36" y="150"/>
                    <a:pt x="40" y="141"/>
                    <a:pt x="47" y="135"/>
                  </a:cubicBezTo>
                  <a:cubicBezTo>
                    <a:pt x="65" y="120"/>
                    <a:pt x="110" y="97"/>
                    <a:pt x="145" y="96"/>
                  </a:cubicBezTo>
                  <a:cubicBezTo>
                    <a:pt x="167" y="95"/>
                    <a:pt x="185" y="101"/>
                    <a:pt x="192" y="116"/>
                  </a:cubicBezTo>
                  <a:cubicBezTo>
                    <a:pt x="201" y="134"/>
                    <a:pt x="183" y="157"/>
                    <a:pt x="171" y="170"/>
                  </a:cubicBezTo>
                  <a:cubicBezTo>
                    <a:pt x="159" y="184"/>
                    <a:pt x="146" y="192"/>
                    <a:pt x="132" y="200"/>
                  </a:cubicBezTo>
                  <a:cubicBezTo>
                    <a:pt x="91" y="222"/>
                    <a:pt x="54" y="250"/>
                    <a:pt x="32" y="289"/>
                  </a:cubicBezTo>
                  <a:cubicBezTo>
                    <a:pt x="20" y="308"/>
                    <a:pt x="10" y="325"/>
                    <a:pt x="13" y="355"/>
                  </a:cubicBezTo>
                  <a:cubicBezTo>
                    <a:pt x="16" y="396"/>
                    <a:pt x="42" y="424"/>
                    <a:pt x="79" y="433"/>
                  </a:cubicBezTo>
                  <a:cubicBezTo>
                    <a:pt x="109" y="440"/>
                    <a:pt x="141" y="433"/>
                    <a:pt x="161" y="423"/>
                  </a:cubicBezTo>
                  <a:cubicBezTo>
                    <a:pt x="179" y="414"/>
                    <a:pt x="186" y="410"/>
                    <a:pt x="202" y="399"/>
                  </a:cubicBezTo>
                  <a:cubicBezTo>
                    <a:pt x="208" y="395"/>
                    <a:pt x="218" y="387"/>
                    <a:pt x="219" y="384"/>
                  </a:cubicBezTo>
                  <a:cubicBezTo>
                    <a:pt x="220" y="379"/>
                    <a:pt x="212" y="371"/>
                    <a:pt x="208" y="365"/>
                  </a:cubicBezTo>
                  <a:cubicBezTo>
                    <a:pt x="204" y="358"/>
                    <a:pt x="201" y="352"/>
                    <a:pt x="197" y="346"/>
                  </a:cubicBezTo>
                  <a:cubicBezTo>
                    <a:pt x="196" y="337"/>
                    <a:pt x="191" y="329"/>
                    <a:pt x="188" y="321"/>
                  </a:cubicBezTo>
                  <a:cubicBezTo>
                    <a:pt x="185" y="313"/>
                    <a:pt x="185" y="303"/>
                    <a:pt x="181" y="294"/>
                  </a:cubicBezTo>
                  <a:cubicBezTo>
                    <a:pt x="173" y="302"/>
                    <a:pt x="167" y="316"/>
                    <a:pt x="157" y="32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1"/>
            <p:cNvSpPr>
              <a:spLocks noEditPoints="1"/>
            </p:cNvSpPr>
            <p:nvPr/>
          </p:nvSpPr>
          <p:spPr bwMode="auto">
            <a:xfrm>
              <a:off x="3571" y="970"/>
              <a:ext cx="70" cy="73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38" y="61"/>
                </a:cxn>
                <a:cxn ang="0">
                  <a:pos x="1" y="40"/>
                </a:cxn>
                <a:cxn ang="0">
                  <a:pos x="4" y="22"/>
                </a:cxn>
                <a:cxn ang="0">
                  <a:pos x="34" y="2"/>
                </a:cxn>
                <a:cxn ang="0">
                  <a:pos x="11" y="24"/>
                </a:cxn>
                <a:cxn ang="0">
                  <a:pos x="38" y="52"/>
                </a:cxn>
                <a:cxn ang="0">
                  <a:pos x="34" y="9"/>
                </a:cxn>
                <a:cxn ang="0">
                  <a:pos x="33" y="10"/>
                </a:cxn>
                <a:cxn ang="0">
                  <a:pos x="11" y="24"/>
                </a:cxn>
              </a:cxnLst>
              <a:rect l="0" t="0" r="r" b="b"/>
              <a:pathLst>
                <a:path w="63" h="66">
                  <a:moveTo>
                    <a:pt x="34" y="2"/>
                  </a:moveTo>
                  <a:cubicBezTo>
                    <a:pt x="63" y="0"/>
                    <a:pt x="57" y="53"/>
                    <a:pt x="38" y="61"/>
                  </a:cubicBezTo>
                  <a:cubicBezTo>
                    <a:pt x="26" y="66"/>
                    <a:pt x="2" y="56"/>
                    <a:pt x="1" y="40"/>
                  </a:cubicBezTo>
                  <a:cubicBezTo>
                    <a:pt x="0" y="36"/>
                    <a:pt x="2" y="27"/>
                    <a:pt x="4" y="22"/>
                  </a:cubicBezTo>
                  <a:cubicBezTo>
                    <a:pt x="8" y="15"/>
                    <a:pt x="21" y="3"/>
                    <a:pt x="34" y="2"/>
                  </a:cubicBezTo>
                  <a:close/>
                  <a:moveTo>
                    <a:pt x="11" y="24"/>
                  </a:moveTo>
                  <a:cubicBezTo>
                    <a:pt x="1" y="45"/>
                    <a:pt x="22" y="59"/>
                    <a:pt x="38" y="52"/>
                  </a:cubicBezTo>
                  <a:cubicBezTo>
                    <a:pt x="48" y="42"/>
                    <a:pt x="51" y="14"/>
                    <a:pt x="34" y="9"/>
                  </a:cubicBezTo>
                  <a:cubicBezTo>
                    <a:pt x="34" y="9"/>
                    <a:pt x="33" y="9"/>
                    <a:pt x="33" y="10"/>
                  </a:cubicBezTo>
                  <a:cubicBezTo>
                    <a:pt x="24" y="11"/>
                    <a:pt x="15" y="17"/>
                    <a:pt x="11" y="24"/>
                  </a:cubicBezTo>
                  <a:close/>
                </a:path>
              </a:pathLst>
            </a:custGeom>
            <a:solidFill>
              <a:srgbClr val="FFFFFF"/>
            </a:solidFill>
            <a:extLst>
              <a:ext uri="{53640926-AAD7-44d8-BBD7-CCE9431645EC}">
                <a14:shadowObscured xmlns:a14="http://schemas.microsoft.com/office/drawing/2010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70322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</a:t>
            </a:r>
            <a:r>
              <a:rPr lang="en-US" dirty="0" smtClean="0"/>
              <a:t> pastor </a:t>
            </a:r>
            <a:r>
              <a:rPr lang="en-US" dirty="0" err="1" smtClean="0"/>
              <a:t>es</a:t>
            </a:r>
            <a:r>
              <a:rPr lang="en-US" dirty="0" smtClean="0"/>
              <a:t> clave 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466859">
            <a:off x="2031487" y="3114053"/>
            <a:ext cx="6397463" cy="3507722"/>
          </a:xfrm>
        </p:spPr>
        <p:txBody>
          <a:bodyPr/>
          <a:lstStyle/>
          <a:p>
            <a:r>
              <a:rPr lang="en-US" dirty="0" err="1" smtClean="0"/>
              <a:t>Ora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él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Invitale</a:t>
            </a:r>
            <a:r>
              <a:rPr lang="en-US" dirty="0" smtClean="0"/>
              <a:t> a un café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conocer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apreciaciones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Comparte</a:t>
            </a:r>
            <a:r>
              <a:rPr lang="en-US" dirty="0" smtClean="0"/>
              <a:t>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misioneros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Contactale</a:t>
            </a:r>
            <a:r>
              <a:rPr lang="en-US" dirty="0" smtClean="0"/>
              <a:t> con </a:t>
            </a:r>
            <a:r>
              <a:rPr lang="en-US" dirty="0" err="1" smtClean="0"/>
              <a:t>misioneros</a:t>
            </a:r>
            <a:endParaRPr lang="en-US" dirty="0" smtClean="0"/>
          </a:p>
          <a:p>
            <a:r>
              <a:rPr lang="en-US" dirty="0" err="1" smtClean="0"/>
              <a:t>Invitale</a:t>
            </a:r>
            <a:r>
              <a:rPr lang="en-US" dirty="0" smtClean="0"/>
              <a:t> a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conferencia</a:t>
            </a:r>
            <a:r>
              <a:rPr lang="en-US" dirty="0" smtClean="0"/>
              <a:t> </a:t>
            </a:r>
            <a:r>
              <a:rPr lang="en-US" dirty="0" err="1" smtClean="0"/>
              <a:t>misionera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24379">
            <a:off x="0" y="1943287"/>
            <a:ext cx="34099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1676400"/>
            <a:ext cx="3581400" cy="518160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43137"/>
              </a:srgbClr>
            </a:outerShdw>
            <a:softEdge rad="0"/>
          </a:effec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9538" y="3429000"/>
            <a:ext cx="2684462" cy="342900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96000"/>
              </a:srgbClr>
            </a:outerShdw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enseñar</a:t>
            </a:r>
            <a:r>
              <a:rPr lang="en-US" dirty="0" smtClean="0"/>
              <a:t> a la </a:t>
            </a:r>
            <a:r>
              <a:rPr lang="en-US" dirty="0" err="1" smtClean="0"/>
              <a:t>Iglesia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1124296" y="1012292"/>
            <a:ext cx="6835650" cy="8516474"/>
          </a:xfrm>
        </p:spPr>
        <p:txBody>
          <a:bodyPr/>
          <a:lstStyle/>
          <a:p>
            <a:r>
              <a:rPr lang="en-US" dirty="0" smtClean="0"/>
              <a:t>Las </a:t>
            </a:r>
            <a:r>
              <a:rPr lang="en-US" dirty="0" err="1" smtClean="0"/>
              <a:t>Escrituras</a:t>
            </a:r>
            <a:r>
              <a:rPr lang="en-US" dirty="0" smtClean="0"/>
              <a:t> 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Oración</a:t>
            </a:r>
            <a:r>
              <a:rPr lang="en-US" dirty="0" smtClean="0"/>
              <a:t> </a:t>
            </a:r>
          </a:p>
          <a:p>
            <a:r>
              <a:rPr lang="en-US" dirty="0" smtClean="0"/>
              <a:t>Los </a:t>
            </a:r>
            <a:r>
              <a:rPr lang="en-US" dirty="0" err="1" smtClean="0"/>
              <a:t>Recursos</a:t>
            </a:r>
            <a:r>
              <a:rPr lang="en-US" dirty="0" smtClean="0"/>
              <a:t> y </a:t>
            </a:r>
            <a:r>
              <a:rPr lang="en-US" dirty="0" err="1" smtClean="0"/>
              <a:t>Materiales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Viajes</a:t>
            </a:r>
            <a:r>
              <a:rPr lang="en-US" dirty="0" smtClean="0"/>
              <a:t> </a:t>
            </a:r>
            <a:r>
              <a:rPr lang="en-US" dirty="0" err="1" smtClean="0"/>
              <a:t>Misioneros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Participación</a:t>
            </a:r>
            <a:r>
              <a:rPr lang="en-US" dirty="0" smtClean="0"/>
              <a:t> </a:t>
            </a:r>
            <a:r>
              <a:rPr lang="en-US" dirty="0" err="1" smtClean="0"/>
              <a:t>Financiera</a:t>
            </a:r>
            <a:endParaRPr lang="en-US" dirty="0" smtClean="0"/>
          </a:p>
          <a:p>
            <a:r>
              <a:rPr lang="en-US" dirty="0" err="1" smtClean="0"/>
              <a:t>Dedicar</a:t>
            </a:r>
            <a:r>
              <a:rPr lang="en-US" dirty="0" smtClean="0"/>
              <a:t> a los </a:t>
            </a:r>
            <a:r>
              <a:rPr lang="en-US" dirty="0" err="1" smtClean="0"/>
              <a:t>misioneros</a:t>
            </a:r>
            <a:r>
              <a:rPr lang="en-US" dirty="0" smtClean="0"/>
              <a:t> </a:t>
            </a:r>
            <a:r>
              <a:rPr lang="en-US" dirty="0" err="1" smtClean="0"/>
              <a:t>futuros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Hazlo</a:t>
            </a:r>
            <a:r>
              <a:rPr lang="en-US" dirty="0" smtClean="0"/>
              <a:t> personal, </a:t>
            </a:r>
            <a:r>
              <a:rPr lang="en-US" dirty="0" err="1" smtClean="0"/>
              <a:t>pequeño</a:t>
            </a:r>
            <a:r>
              <a:rPr lang="en-US" dirty="0"/>
              <a:t>,</a:t>
            </a:r>
            <a:r>
              <a:rPr lang="en-US" dirty="0" smtClean="0"/>
              <a:t> palpable </a:t>
            </a: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1388" y="4152900"/>
            <a:ext cx="2667000" cy="541020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43137"/>
              </a:srgbClr>
            </a:outerShdw>
            <a:softEdge rad="0"/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5646" y="1676400"/>
            <a:ext cx="1688353" cy="1701673"/>
          </a:xfrm>
          <a:prstGeom prst="rect">
            <a:avLst/>
          </a:prstGeom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2588" y="2613631"/>
            <a:ext cx="2266950" cy="243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nodeType="with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nodeType="with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nodeType="with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3" dur="1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2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30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xmlns:p14="http://schemas.microsoft.com/office/powerpoint/2010/main"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2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3" dur="1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2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30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10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381</TotalTime>
  <Words>483</Words>
  <Application>Microsoft Office PowerPoint</Application>
  <PresentationFormat>Presentación en pantalla (4:3)</PresentationFormat>
  <Paragraphs>90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Book Antiqua</vt:lpstr>
      <vt:lpstr>Calisto MT</vt:lpstr>
      <vt:lpstr>Mistral</vt:lpstr>
      <vt:lpstr>Wingdings 2</vt:lpstr>
      <vt:lpstr>Travelogue</vt:lpstr>
      <vt:lpstr>Cómo involucrar a la iglesia en Misiones? </vt:lpstr>
      <vt:lpstr>Qué sería mejor? </vt:lpstr>
      <vt:lpstr>Presentación de PowerPoint</vt:lpstr>
      <vt:lpstr>Presentación de PowerPoint</vt:lpstr>
      <vt:lpstr>1)Hechos 13:1 -3 2)Hechos 14:26-27 </vt:lpstr>
      <vt:lpstr>Evaluando tu Iglesia </vt:lpstr>
      <vt:lpstr>Presentación de PowerPoint</vt:lpstr>
      <vt:lpstr>Tu pastor es clave </vt:lpstr>
      <vt:lpstr>Cómo enseñar a la Iglesia?</vt:lpstr>
      <vt:lpstr>Movilización </vt:lpstr>
      <vt:lpstr>VER VIDEO ADJUNTO</vt:lpstr>
      <vt:lpstr>Presentación de PowerPoint</vt:lpstr>
      <vt:lpstr>Levantando un equipo de apoyo !</vt:lpstr>
      <vt:lpstr>Amigos que apoyan </vt:lpstr>
      <vt:lpstr>Cómo comenzar ? </vt:lpstr>
      <vt:lpstr>Un proyecto misionero contiene…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Cómo involucrar a la iglesia en Misiones? </dc:title>
  <dc:creator>Andrés Corrales</dc:creator>
  <cp:lastModifiedBy>Asus</cp:lastModifiedBy>
  <cp:revision>31</cp:revision>
  <dcterms:created xsi:type="dcterms:W3CDTF">2013-04-03T13:49:23Z</dcterms:created>
  <dcterms:modified xsi:type="dcterms:W3CDTF">2019-01-22T17:26:23Z</dcterms:modified>
</cp:coreProperties>
</file>