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1" d="100"/>
          <a:sy n="51" d="100"/>
        </p:scale>
        <p:origin x="11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71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8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9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0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3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53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77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6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8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7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1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F1A09-48EA-4935-9901-22C0332133F7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E7433-01F8-4934-BF7C-7F0C2C698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5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"/>
          <a:stretch/>
        </p:blipFill>
        <p:spPr>
          <a:xfrm>
            <a:off x="112734" y="-161474"/>
            <a:ext cx="9031266" cy="66964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413359" y="177105"/>
            <a:ext cx="3620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Campaña: </a:t>
            </a:r>
            <a:endParaRPr lang="es-ES" sz="4000" dirty="0" smtClean="0"/>
          </a:p>
        </p:txBody>
      </p:sp>
    </p:spTree>
    <p:extLst>
      <p:ext uri="{BB962C8B-B14F-4D97-AF65-F5344CB8AC3E}">
        <p14:creationId xmlns:p14="http://schemas.microsoft.com/office/powerpoint/2010/main" val="22072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45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46709">
            <a:off x="431176" y="379737"/>
            <a:ext cx="7491288" cy="6064376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034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46"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  <p:sp>
        <p:nvSpPr>
          <p:cNvPr id="45059" name="TextBox 1"/>
          <p:cNvSpPr txBox="1">
            <a:spLocks noChangeArrowheads="1"/>
          </p:cNvSpPr>
          <p:nvPr/>
        </p:nvSpPr>
        <p:spPr bwMode="auto">
          <a:xfrm>
            <a:off x="3206087" y="152400"/>
            <a:ext cx="55626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3600" b="1" dirty="0"/>
              <a:t>¿Cuánto dinero gastas cada semana en la comida chatarra?</a:t>
            </a:r>
            <a:endParaRPr lang="en-US" altLang="en-US" sz="3600" b="1" dirty="0"/>
          </a:p>
        </p:txBody>
      </p:sp>
      <p:sp>
        <p:nvSpPr>
          <p:cNvPr id="45060" name="TextBox 2"/>
          <p:cNvSpPr txBox="1">
            <a:spLocks noChangeArrowheads="1"/>
          </p:cNvSpPr>
          <p:nvPr/>
        </p:nvSpPr>
        <p:spPr bwMode="auto">
          <a:xfrm>
            <a:off x="228600" y="533400"/>
            <a:ext cx="274888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s-PE" altLang="en-US" sz="2000" dirty="0"/>
              <a:t>Frituras</a:t>
            </a:r>
            <a:endParaRPr lang="en-US" altLang="en-US" sz="2000" dirty="0"/>
          </a:p>
          <a:p>
            <a:pPr algn="r"/>
            <a:r>
              <a:rPr lang="es-PE" altLang="en-US" sz="2000" dirty="0"/>
              <a:t>Chicles</a:t>
            </a:r>
            <a:endParaRPr lang="en-US" altLang="en-US" sz="2000" dirty="0"/>
          </a:p>
          <a:p>
            <a:pPr algn="r"/>
            <a:r>
              <a:rPr lang="es-PE" altLang="en-US" sz="2000" dirty="0"/>
              <a:t>Dulces</a:t>
            </a:r>
            <a:endParaRPr lang="en-US" altLang="en-US" sz="2000" dirty="0"/>
          </a:p>
          <a:p>
            <a:pPr algn="r"/>
            <a:r>
              <a:rPr lang="es-PE" altLang="en-US" sz="2000" dirty="0"/>
              <a:t>Refrescos </a:t>
            </a:r>
            <a:r>
              <a:rPr lang="es-PE" altLang="en-US" sz="2000" dirty="0" smtClean="0"/>
              <a:t>– gaseosas</a:t>
            </a:r>
          </a:p>
          <a:p>
            <a:pPr algn="r"/>
            <a:r>
              <a:rPr lang="es-PE" altLang="en-US" sz="2000" dirty="0" smtClean="0"/>
              <a:t>Café (más de 1 taza)</a:t>
            </a:r>
            <a:endParaRPr lang="en-US" altLang="en-US" sz="2000" dirty="0"/>
          </a:p>
        </p:txBody>
      </p:sp>
      <p:pic>
        <p:nvPicPr>
          <p:cNvPr id="11" name="Picture 6" descr="http://3.bp.blogspot.com/-u8xJxzcMQGU/TaHQhOjJXuI/AAAAAAAADIo/dDX5N6TOYCA/s1600/chicles_adam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1" y="5257800"/>
            <a:ext cx="193039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47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81200" y="963613"/>
            <a:ext cx="6934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800" b="1" dirty="0"/>
              <a:t>$</a:t>
            </a:r>
            <a:r>
              <a:rPr lang="es-PE" altLang="en-US" sz="4800" b="1" dirty="0" smtClean="0"/>
              <a:t>5 USD </a:t>
            </a:r>
            <a:r>
              <a:rPr lang="es-PE" altLang="en-US" sz="4800" b="1" dirty="0"/>
              <a:t>por semana </a:t>
            </a:r>
            <a:endParaRPr lang="en-US" altLang="en-US" sz="4800" b="1" dirty="0"/>
          </a:p>
        </p:txBody>
      </p:sp>
      <p:pic>
        <p:nvPicPr>
          <p:cNvPr id="46083" name="Picture 2" descr="http://lessonstobelearned462.files.wordpress.com/2011/01/coca-cola-cok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2250"/>
            <a:ext cx="1749425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4" descr="http://blogs.babble.com/strollerderby/files/2010/02/dorit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564">
            <a:off x="381000" y="3733800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6" descr="http://3.bp.blogspot.com/-u8xJxzcMQGU/TaHQhOjJXuI/AAAAAAAADIo/dDX5N6TOYCA/s1600/chicles_adam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838700"/>
            <a:ext cx="235585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632075" y="2198688"/>
            <a:ext cx="56340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800" b="1" dirty="0"/>
              <a:t>= $</a:t>
            </a:r>
            <a:r>
              <a:rPr lang="es-PE" altLang="en-US" sz="4800" b="1" dirty="0" smtClean="0"/>
              <a:t>260</a:t>
            </a:r>
            <a:r>
              <a:rPr lang="es-PE" altLang="en-US" sz="4800" b="1" dirty="0"/>
              <a:t/>
            </a:r>
            <a:br>
              <a:rPr lang="es-PE" altLang="en-US" sz="4800" b="1" dirty="0"/>
            </a:br>
            <a:r>
              <a:rPr lang="es-PE" altLang="en-US" sz="4800" b="1" dirty="0"/>
              <a:t>por año</a:t>
            </a:r>
            <a:endParaRPr lang="en-US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6628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603250"/>
            <a:ext cx="60134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800" b="1" dirty="0"/>
              <a:t>Si </a:t>
            </a:r>
            <a:r>
              <a:rPr lang="es-PE" altLang="en-US" sz="4800" b="1" dirty="0" smtClean="0"/>
              <a:t>la iglesia </a:t>
            </a:r>
            <a:r>
              <a:rPr lang="es-PE" altLang="en-US" sz="4800" b="1" dirty="0"/>
              <a:t>tiene 100 miembros</a:t>
            </a:r>
            <a:endParaRPr lang="en-US" altLang="en-US" sz="4800" b="1" dirty="0"/>
          </a:p>
        </p:txBody>
      </p:sp>
      <p:pic>
        <p:nvPicPr>
          <p:cNvPr id="47107" name="Picture 4" descr="http://blogs.babble.com/strollerderby/files/2010/02/dorit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0564">
            <a:off x="6548438" y="233363"/>
            <a:ext cx="2209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88988" y="2625725"/>
            <a:ext cx="56324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800" b="1"/>
              <a:t>= $26,000 </a:t>
            </a:r>
            <a:br>
              <a:rPr lang="es-PE" altLang="en-US" sz="4800" b="1"/>
            </a:br>
            <a:r>
              <a:rPr lang="es-PE" altLang="en-US" sz="4800" b="1"/>
              <a:t>por año</a:t>
            </a:r>
            <a:endParaRPr lang="en-US" altLang="en-US" sz="4800" b="1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5114925"/>
            <a:ext cx="82296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000" dirty="0"/>
              <a:t>¡Suficiente para apoyar </a:t>
            </a:r>
            <a:r>
              <a:rPr lang="es-PE" altLang="en-US" sz="4000" dirty="0" smtClean="0"/>
              <a:t>a una </a:t>
            </a:r>
            <a:r>
              <a:rPr lang="es-PE" altLang="en-US" sz="4000" dirty="0"/>
              <a:t>familia de 4 </a:t>
            </a:r>
            <a:r>
              <a:rPr lang="es-PE" altLang="en-US" sz="4000" dirty="0" smtClean="0"/>
              <a:t>que sirve en Asia!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027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/>
          <p:cNvSpPr txBox="1">
            <a:spLocks noChangeArrowheads="1"/>
          </p:cNvSpPr>
          <p:nvPr/>
        </p:nvSpPr>
        <p:spPr bwMode="auto">
          <a:xfrm>
            <a:off x="1981200" y="963613"/>
            <a:ext cx="69342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800" b="1"/>
              <a:t>Sacrificar tu comida chatarra por las misiones</a:t>
            </a:r>
            <a:endParaRPr lang="en-US" altLang="en-US" sz="4800" b="1"/>
          </a:p>
        </p:txBody>
      </p:sp>
      <p:pic>
        <p:nvPicPr>
          <p:cNvPr id="48131" name="Picture 2" descr="http://lessonstobelearned462.files.wordpress.com/2011/01/coca-cola-cok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2250"/>
            <a:ext cx="2206625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62000" y="4373182"/>
            <a:ext cx="56324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altLang="en-US" sz="4000" dirty="0"/>
              <a:t>No se queden </a:t>
            </a:r>
            <a:r>
              <a:rPr lang="es-PE" altLang="en-US" sz="4000" dirty="0" smtClean="0"/>
              <a:t/>
            </a:r>
            <a:br>
              <a:rPr lang="es-PE" altLang="en-US" sz="4000" dirty="0" smtClean="0"/>
            </a:br>
            <a:r>
              <a:rPr lang="es-PE" altLang="en-US" sz="4000" dirty="0" smtClean="0"/>
              <a:t>con sólo </a:t>
            </a:r>
            <a:r>
              <a:rPr lang="es-PE" altLang="en-US" sz="4000" dirty="0"/>
              <a:t>esto, </a:t>
            </a:r>
            <a:endParaRPr lang="es-PE" altLang="en-US" sz="4000" dirty="0" smtClean="0"/>
          </a:p>
          <a:p>
            <a:pPr algn="ctr"/>
            <a:r>
              <a:rPr lang="es-PE" altLang="en-US" sz="4000" dirty="0" smtClean="0"/>
              <a:t>pero </a:t>
            </a:r>
            <a:r>
              <a:rPr lang="es-PE" altLang="en-US" sz="4000" dirty="0"/>
              <a:t>es un </a:t>
            </a:r>
            <a:r>
              <a:rPr lang="es-PE" altLang="en-US" sz="4000" dirty="0" smtClean="0"/>
              <a:t>comienzo.</a:t>
            </a:r>
            <a:endParaRPr lang="en-US" altLang="en-US" sz="40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261">
            <a:off x="5903650" y="3936800"/>
            <a:ext cx="2881398" cy="189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3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77"/>
          <a:stretch/>
        </p:blipFill>
        <p:spPr>
          <a:xfrm>
            <a:off x="0" y="0"/>
            <a:ext cx="7336535" cy="671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2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1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9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301" y="0"/>
            <a:ext cx="4849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38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216</TotalTime>
  <Words>67</Words>
  <Application>Microsoft Office PowerPoint</Application>
  <PresentationFormat>On-screen Show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Conti</dc:creator>
  <cp:lastModifiedBy>Chris Conti</cp:lastModifiedBy>
  <cp:revision>18</cp:revision>
  <dcterms:created xsi:type="dcterms:W3CDTF">2015-11-05T23:32:46Z</dcterms:created>
  <dcterms:modified xsi:type="dcterms:W3CDTF">2016-01-30T20:14:59Z</dcterms:modified>
</cp:coreProperties>
</file>